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6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15640" y="2849880"/>
            <a:ext cx="5748020" cy="10375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8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05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8340" y="998220"/>
            <a:ext cx="2954020" cy="1489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8340" y="2894965"/>
            <a:ext cx="3080385" cy="2178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8233" y="5444937"/>
            <a:ext cx="3518105" cy="405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8340" y="6290945"/>
            <a:ext cx="5837555" cy="385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7" grpId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13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730625" y="3845560"/>
            <a:ext cx="601980" cy="636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574405" y="3916045"/>
            <a:ext cx="862965" cy="566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730625" y="5038090"/>
            <a:ext cx="610870" cy="461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538845" y="5029835"/>
            <a:ext cx="610870" cy="469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730625" y="6054090"/>
            <a:ext cx="601980" cy="462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547735" y="5995035"/>
            <a:ext cx="610870" cy="530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9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67619" y="2459304"/>
            <a:ext cx="1180952" cy="429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177142" y="2459304"/>
            <a:ext cx="1476190" cy="429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231255" y="3500755"/>
            <a:ext cx="3676015" cy="2283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3"/>
            </p:custDataLst>
          </p:nvPr>
        </p:nvSpPr>
        <p:spPr bwMode="auto">
          <a:xfrm>
            <a:off x="1343025" y="3429000"/>
            <a:ext cx="3676015" cy="2283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2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9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00952" y="1982604"/>
            <a:ext cx="1485714" cy="429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10476" y="1982604"/>
            <a:ext cx="1476190" cy="429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52120" y="2924810"/>
            <a:ext cx="3676015" cy="2283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3"/>
            </p:custDataLst>
          </p:nvPr>
        </p:nvSpPr>
        <p:spPr bwMode="auto">
          <a:xfrm>
            <a:off x="5087620" y="2997200"/>
            <a:ext cx="3676015" cy="2283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2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8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8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363352"/>
            <a:ext cx="3638095" cy="496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365596"/>
            <a:ext cx="3904761" cy="505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3358294"/>
            <a:ext cx="5495238" cy="505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3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9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3211195"/>
            <a:ext cx="8282305" cy="485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4231144"/>
            <a:ext cx="2180952" cy="409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5203170"/>
            <a:ext cx="7390476" cy="514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467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53349" y="4617842"/>
            <a:ext cx="3146611" cy="388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67717" y="5380089"/>
            <a:ext cx="3721335" cy="388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60533" y="6142337"/>
            <a:ext cx="4547500" cy="381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NTNlYzU2NDZlZWRhZGY1YzdjNGExMDUwNGJjODllMj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2023-07-02T11:12:11Z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