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69820" y="2924810"/>
            <a:ext cx="7452995" cy="728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2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86604"/>
            <a:ext cx="3428571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601579"/>
            <a:ext cx="3695238" cy="486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659505"/>
            <a:ext cx="595439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182" y="4963330"/>
            <a:ext cx="2997042" cy="48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1373" y="4972788"/>
            <a:ext cx="3242856" cy="47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182" y="6003724"/>
            <a:ext cx="3252310" cy="47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7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1595" y="1999909"/>
            <a:ext cx="546157" cy="48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57965" y="1981389"/>
            <a:ext cx="546157" cy="50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15079" y="1999909"/>
            <a:ext cx="546157" cy="48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72193" y="1981389"/>
            <a:ext cx="555414" cy="50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93167" y="3379717"/>
            <a:ext cx="536900" cy="48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11174" y="3435279"/>
            <a:ext cx="305478" cy="37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17286" y="5592964"/>
            <a:ext cx="1046030" cy="463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57458" y="5676308"/>
            <a:ext cx="314734" cy="37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2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2609" y="4210980"/>
            <a:ext cx="407516" cy="383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9523" y="2525134"/>
            <a:ext cx="371427" cy="447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1904" y="2508077"/>
            <a:ext cx="409523" cy="457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4"/>
          <a:stretch>
            <a:fillRect/>
          </a:stretch>
        </p:blipFill>
        <p:spPr>
          <a:xfrm>
            <a:off x="657860" y="3093720"/>
            <a:ext cx="9639300" cy="375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767" y="3357286"/>
            <a:ext cx="3298209" cy="45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3767" y="4293180"/>
            <a:ext cx="3298209" cy="45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767" y="5263106"/>
            <a:ext cx="1946623" cy="365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767" y="6164967"/>
            <a:ext cx="1929622" cy="450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0"/>
          <a:stretch>
            <a:fillRect/>
          </a:stretch>
        </p:blipFill>
        <p:spPr>
          <a:xfrm>
            <a:off x="191135" y="764540"/>
            <a:ext cx="9093835" cy="275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0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4665" y="4375150"/>
            <a:ext cx="826770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1798" y="5326285"/>
            <a:ext cx="3493659" cy="45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4665" y="6269355"/>
            <a:ext cx="3389630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