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6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50665" y="2924810"/>
            <a:ext cx="4091305" cy="6819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4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7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3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04" y="1229426"/>
            <a:ext cx="5514285" cy="524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039843"/>
            <a:ext cx="7876190" cy="524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2869329"/>
            <a:ext cx="5514285" cy="514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3689280"/>
            <a:ext cx="7876190" cy="514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90" y="4499610"/>
            <a:ext cx="9626600" cy="171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3" grpId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94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048734" y="3625584"/>
            <a:ext cx="842201" cy="407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676315" y="3625584"/>
            <a:ext cx="842201" cy="398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215589" y="4431622"/>
            <a:ext cx="851257" cy="407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852225" y="4431622"/>
            <a:ext cx="833145" cy="407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157405" y="5282943"/>
            <a:ext cx="887481" cy="407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549532" y="5282943"/>
            <a:ext cx="805977" cy="407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288036" y="6098037"/>
            <a:ext cx="896537" cy="407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951840" y="6098037"/>
            <a:ext cx="869368" cy="407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4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62857" y="2572026"/>
            <a:ext cx="542857" cy="466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303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78442" y="2184254"/>
            <a:ext cx="466027" cy="337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00702" y="3181315"/>
            <a:ext cx="473197" cy="337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78442" y="4171202"/>
            <a:ext cx="458858" cy="344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207871" y="5168264"/>
            <a:ext cx="458858" cy="344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200702" y="6165325"/>
            <a:ext cx="473197" cy="344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966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60719" y="1977829"/>
            <a:ext cx="1127587" cy="318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79624" y="1977829"/>
            <a:ext cx="1120359" cy="318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405255" y="2406650"/>
            <a:ext cx="2578735" cy="4325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51" name="矩形 50"/>
          <p:cNvSpPr/>
          <p:nvPr>
            <p:custDataLst>
              <p:tags r:id="rId3"/>
            </p:custDataLst>
          </p:nvPr>
        </p:nvSpPr>
        <p:spPr bwMode="auto">
          <a:xfrm>
            <a:off x="4079875" y="2564765"/>
            <a:ext cx="4410075" cy="4124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5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10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18188" y="1343014"/>
            <a:ext cx="1149357" cy="417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05822" y="1343014"/>
            <a:ext cx="2604593" cy="417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886460" y="2348865"/>
            <a:ext cx="2819400" cy="4325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54" name="矩形 53"/>
          <p:cNvSpPr/>
          <p:nvPr>
            <p:custDataLst>
              <p:tags r:id="rId3"/>
            </p:custDataLst>
          </p:nvPr>
        </p:nvSpPr>
        <p:spPr bwMode="auto">
          <a:xfrm>
            <a:off x="3935730" y="1988820"/>
            <a:ext cx="5731510" cy="4759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5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6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834285" y="4184248"/>
            <a:ext cx="3914285" cy="495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53565" y="4984750"/>
            <a:ext cx="7005955" cy="49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61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9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048196"/>
            <a:ext cx="4466666" cy="523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1867313"/>
            <a:ext cx="6047619" cy="514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686430"/>
            <a:ext cx="3428571" cy="523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3505835"/>
            <a:ext cx="5664200" cy="504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WPS 演示</Application>
  <PresentationFormat>宽屏</PresentationFormat>
  <Paragraphs>8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2023-07-02T17:55:45Z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