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8" r:id="rId10"/>
    <p:sldId id="366" r:id="rId11"/>
    <p:sldId id="367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4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80155" y="2708910"/>
            <a:ext cx="4620895" cy="7702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25855"/>
            <a:ext cx="4218940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2143760"/>
            <a:ext cx="4218940" cy="62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297919"/>
            <a:ext cx="2704761" cy="40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4257040"/>
            <a:ext cx="4742815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5241925"/>
            <a:ext cx="6961505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2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313818" y="3537120"/>
            <a:ext cx="736705" cy="337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49639" y="3544800"/>
            <a:ext cx="521834" cy="337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13818" y="4420320"/>
            <a:ext cx="736705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72661" y="4420320"/>
            <a:ext cx="729031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13818" y="5288160"/>
            <a:ext cx="736705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641965" y="5288160"/>
            <a:ext cx="529508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90796" y="6163680"/>
            <a:ext cx="514159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649639" y="6163680"/>
            <a:ext cx="521834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77142" y="2507066"/>
            <a:ext cx="1780952" cy="4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77142" y="2507066"/>
            <a:ext cx="1780952" cy="4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106930" y="3630930"/>
            <a:ext cx="3651250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7207885" y="3630930"/>
            <a:ext cx="3616960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77142" y="1982454"/>
            <a:ext cx="1771428" cy="428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81904" y="1982454"/>
            <a:ext cx="1780952" cy="428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auto">
          <a:xfrm>
            <a:off x="983615" y="2997200"/>
            <a:ext cx="3616960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5951855" y="3068955"/>
            <a:ext cx="3616960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8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6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45654" y="6047555"/>
            <a:ext cx="879684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33079" y="6047555"/>
            <a:ext cx="1137370" cy="391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6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98904" y="5859557"/>
            <a:ext cx="1200557" cy="422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07202" y="5859557"/>
            <a:ext cx="1228695" cy="422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879"/>
          <a:stretch>
            <a:fillRect/>
          </a:stretch>
        </p:blipFill>
        <p:spPr>
          <a:xfrm>
            <a:off x="805180" y="3438525"/>
            <a:ext cx="10800080" cy="323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6994" y="3847919"/>
            <a:ext cx="3952380" cy="514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6994" y="4857582"/>
            <a:ext cx="4476190" cy="514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6994" y="5876769"/>
            <a:ext cx="8180952" cy="50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9856470" cy="3094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294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0570"/>
            <a:ext cx="10800000" cy="330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2023-07-02T12:06:19Z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