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3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01110" y="2636520"/>
            <a:ext cx="4758690" cy="8521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8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305789"/>
            <a:ext cx="3438095" cy="524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326230"/>
            <a:ext cx="3695238" cy="505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3317875"/>
            <a:ext cx="6666230" cy="1585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702550" y="1052830"/>
            <a:ext cx="3187700" cy="2571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60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34140" y="4299044"/>
            <a:ext cx="3033826" cy="464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16951" y="5210328"/>
            <a:ext cx="3051015" cy="464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25546" y="6121611"/>
            <a:ext cx="4030778" cy="455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11490" y="6405313"/>
            <a:ext cx="593014" cy="163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0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2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29781"/>
            <a:ext cx="2409523" cy="372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165431"/>
            <a:ext cx="3380952" cy="506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158366"/>
            <a:ext cx="4971428" cy="506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982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05434" y="3943486"/>
            <a:ext cx="2949009" cy="373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05434" y="4711974"/>
            <a:ext cx="3344161" cy="373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83481" y="5487781"/>
            <a:ext cx="2970962" cy="373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90675" y="6156325"/>
            <a:ext cx="6045200" cy="489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4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157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3260" y="4178124"/>
            <a:ext cx="3517841" cy="486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3260" y="5142717"/>
            <a:ext cx="3269847" cy="486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3260" y="6107430"/>
            <a:ext cx="4878070" cy="468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4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6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8095" y="3829682"/>
            <a:ext cx="1390476" cy="571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81680" y="3760470"/>
            <a:ext cx="1413510" cy="641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443855" y="3778885"/>
            <a:ext cx="1640205" cy="650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843809" y="3829682"/>
            <a:ext cx="1704761" cy="571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73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2023-07-02T19:33:11Z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