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0" r:id="rId4"/>
    <p:sldId id="379" r:id="rId5"/>
    <p:sldId id="378" r:id="rId6"/>
    <p:sldId id="377" r:id="rId7"/>
    <p:sldId id="376" r:id="rId8"/>
    <p:sldId id="375" r:id="rId9"/>
    <p:sldId id="374" r:id="rId10"/>
    <p:sldId id="373" r:id="rId11"/>
    <p:sldId id="372" r:id="rId12"/>
    <p:sldId id="371" r:id="rId13"/>
    <p:sldId id="370" r:id="rId14"/>
    <p:sldId id="369" r:id="rId15"/>
    <p:sldId id="368" r:id="rId16"/>
    <p:sldId id="367" r:id="rId17"/>
    <p:sldId id="366" r:id="rId18"/>
    <p:sldId id="365" r:id="rId19"/>
    <p:sldId id="364" r:id="rId20"/>
  </p:sldIdLst>
  <p:sldSz cx="12192000" cy="6858000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5" userDrawn="1">
          <p15:clr>
            <a:srgbClr val="A4A3A4"/>
          </p15:clr>
        </p15:guide>
        <p15:guide id="2" pos="38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95"/>
        <p:guide pos="381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3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59785" y="2439670"/>
            <a:ext cx="5650230" cy="14268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8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00952" y="3320267"/>
            <a:ext cx="1800000" cy="276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05714" y="3320267"/>
            <a:ext cx="2076190" cy="276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596190" y="3873923"/>
            <a:ext cx="2085713" cy="276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2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20000" y="4013174"/>
            <a:ext cx="371428" cy="238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72380" y="3746238"/>
            <a:ext cx="1647619" cy="10868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653333" y="3746238"/>
            <a:ext cx="1400000" cy="1334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520000" y="4594716"/>
            <a:ext cx="209523" cy="228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0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28875" y="2917190"/>
            <a:ext cx="1252220" cy="1205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91428" y="4461531"/>
            <a:ext cx="1952380" cy="276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748571" y="4461531"/>
            <a:ext cx="1809523" cy="276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91428" y="4995448"/>
            <a:ext cx="1809523" cy="276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748571" y="4995448"/>
            <a:ext cx="1952380" cy="276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91428" y="5519832"/>
            <a:ext cx="1952380" cy="286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767619" y="5519832"/>
            <a:ext cx="2066666" cy="286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100952" y="6053749"/>
            <a:ext cx="3742857" cy="276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758095" y="6053749"/>
            <a:ext cx="3742857" cy="276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7103745" y="2958465"/>
            <a:ext cx="1166495" cy="1168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6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77142" y="2840170"/>
            <a:ext cx="8733333" cy="276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77142" y="3392996"/>
            <a:ext cx="8733333" cy="276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67815" y="3945890"/>
            <a:ext cx="8743315" cy="370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5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01090" y="2289175"/>
            <a:ext cx="8733155" cy="313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91428" y="2879347"/>
            <a:ext cx="8742857" cy="276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01090" y="3432175"/>
            <a:ext cx="8841105" cy="332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5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1428" y="2413180"/>
            <a:ext cx="8742857" cy="276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82040" y="2952115"/>
            <a:ext cx="8778240" cy="272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91565" y="3430270"/>
            <a:ext cx="8848725" cy="309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5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1428" y="2276812"/>
            <a:ext cx="5685714" cy="276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10476" y="2810167"/>
            <a:ext cx="5666666" cy="276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91565" y="3190875"/>
            <a:ext cx="5695950" cy="409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01090" y="3704590"/>
            <a:ext cx="5859780" cy="429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1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1428" y="2241210"/>
            <a:ext cx="5219047" cy="276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00952" y="2766071"/>
            <a:ext cx="5209523" cy="286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91428" y="3300475"/>
            <a:ext cx="5209523" cy="276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91565" y="3748405"/>
            <a:ext cx="7132320" cy="353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3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1904" y="3088347"/>
            <a:ext cx="8752379" cy="276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81904" y="3612668"/>
            <a:ext cx="8752379" cy="285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91565" y="4071620"/>
            <a:ext cx="8743315" cy="351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82040" y="4644390"/>
            <a:ext cx="8768080" cy="312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91565" y="5204460"/>
            <a:ext cx="8854440" cy="957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8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48571" y="1820488"/>
            <a:ext cx="219047" cy="228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15238" y="1820488"/>
            <a:ext cx="219047" cy="228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862857" y="2392503"/>
            <a:ext cx="514285" cy="238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901555" y="2844800"/>
            <a:ext cx="532765" cy="358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043809" y="4118082"/>
            <a:ext cx="371428" cy="238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2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67619" y="1755285"/>
            <a:ext cx="371428" cy="238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81904" y="1755285"/>
            <a:ext cx="361904" cy="238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62750" y="2831465"/>
            <a:ext cx="433705" cy="308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67619" y="3484245"/>
            <a:ext cx="371428" cy="229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5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67619" y="1697478"/>
            <a:ext cx="219047" cy="229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20000" y="1697478"/>
            <a:ext cx="209523" cy="229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96190" y="1697478"/>
            <a:ext cx="361904" cy="229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81904" y="3415717"/>
            <a:ext cx="380952" cy="238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510476" y="3415717"/>
            <a:ext cx="371428" cy="238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748571" y="4704397"/>
            <a:ext cx="209523" cy="229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3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8095" y="1743670"/>
            <a:ext cx="323809" cy="314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58095" y="2334332"/>
            <a:ext cx="323809" cy="314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58095" y="2934520"/>
            <a:ext cx="323809" cy="304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77142" y="4125369"/>
            <a:ext cx="323809" cy="295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15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81904" y="1200693"/>
            <a:ext cx="323809" cy="314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1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67619" y="1725353"/>
            <a:ext cx="228571" cy="247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91428" y="3089018"/>
            <a:ext cx="285714" cy="247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8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34285" y="1191344"/>
            <a:ext cx="257142" cy="247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00952" y="3041471"/>
            <a:ext cx="228572" cy="247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05714" y="3613675"/>
            <a:ext cx="257142" cy="257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3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48571" y="4059213"/>
            <a:ext cx="3723809" cy="285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91428" y="4059213"/>
            <a:ext cx="2876190" cy="285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2023-07-02T19:56:12Z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