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020" y="2996565"/>
            <a:ext cx="11363960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3613495"/>
            <a:ext cx="3647619" cy="5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465" y="4729480"/>
            <a:ext cx="215265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5759113"/>
            <a:ext cx="4590476" cy="5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4587853"/>
            <a:ext cx="3942857" cy="515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5656390"/>
            <a:ext cx="5295238" cy="505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72380" y="2524690"/>
            <a:ext cx="4685714" cy="514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4" y="3601096"/>
            <a:ext cx="7076190" cy="5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1411350"/>
            <a:ext cx="742857" cy="66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1401799"/>
            <a:ext cx="685714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664910"/>
            <a:ext cx="10800000" cy="419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4098" y="4689043"/>
            <a:ext cx="190476" cy="23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73622" y="4689043"/>
            <a:ext cx="190476" cy="23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1717" y="5670615"/>
            <a:ext cx="342857" cy="409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16479" y="5661085"/>
            <a:ext cx="342857" cy="419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6250" y="5661025"/>
            <a:ext cx="36893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20965" y="5670550"/>
            <a:ext cx="405765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16315" y="5661025"/>
            <a:ext cx="35433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786574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39047" y="2525361"/>
            <a:ext cx="533333" cy="4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3097151"/>
            <a:ext cx="514285" cy="466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86530" y="4222115"/>
            <a:ext cx="102870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29523" y="4221670"/>
            <a:ext cx="533334" cy="43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677349"/>
            <a:ext cx="1485714" cy="4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1904" y="2677349"/>
            <a:ext cx="1485714" cy="4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847215" y="3933190"/>
            <a:ext cx="2588260" cy="205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6438900" y="3933190"/>
            <a:ext cx="3528695" cy="205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1505368"/>
            <a:ext cx="1771428" cy="42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1505368"/>
            <a:ext cx="1485714" cy="42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6750" y="2564765"/>
            <a:ext cx="3192780" cy="220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5519420" y="2708910"/>
            <a:ext cx="3192780" cy="220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54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10580" y="2853055"/>
            <a:ext cx="3018155" cy="220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 b="4070"/>
          <a:stretch>
            <a:fillRect/>
          </a:stretch>
        </p:blipFill>
        <p:spPr>
          <a:xfrm>
            <a:off x="1847215" y="1484630"/>
            <a:ext cx="9433015" cy="316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51855" y="2132965"/>
            <a:ext cx="3018155" cy="220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8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6457" y="4224017"/>
            <a:ext cx="3869997" cy="45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900" y="5168900"/>
            <a:ext cx="5581015" cy="1433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NlYzU2NDZlZWRhZGY1YzdjNGExMDUwNGJjODllMjk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热河</cp:lastModifiedBy>
  <cp:revision>36</cp:revision>
  <dcterms:created xsi:type="dcterms:W3CDTF">2015-09-16T06:52:00Z</dcterms:created>
  <dcterms:modified xsi:type="dcterms:W3CDTF">2023-07-02T10:49:51Z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