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3" r:id="rId5"/>
    <p:sldId id="372" r:id="rId6"/>
    <p:sldId id="371" r:id="rId7"/>
    <p:sldId id="370" r:id="rId8"/>
    <p:sldId id="369" r:id="rId9"/>
    <p:sldId id="368" r:id="rId10"/>
    <p:sldId id="367" r:id="rId11"/>
    <p:sldId id="366" r:id="rId12"/>
    <p:sldId id="364" r:id="rId13"/>
  </p:sldIdLst>
  <p:sldSz cx="12192000" cy="685800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9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09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9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tags" Target="../tags/tag8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291080" y="2853055"/>
            <a:ext cx="7360920" cy="5607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496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610" y="2772225"/>
            <a:ext cx="10800000" cy="3633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09514" y="3172816"/>
            <a:ext cx="2914285" cy="5055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09514" y="4174295"/>
            <a:ext cx="3952380" cy="5150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09600" y="5185410"/>
            <a:ext cx="7651115" cy="495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823835" y="3068955"/>
            <a:ext cx="2437130" cy="2313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036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221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4315460" y="3988708"/>
            <a:ext cx="882935" cy="4101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394616" y="3988708"/>
            <a:ext cx="609862" cy="4101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751109" y="5018582"/>
            <a:ext cx="327687" cy="4101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067159" y="6057569"/>
            <a:ext cx="864730" cy="4101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624942" y="6057569"/>
            <a:ext cx="609862" cy="4101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909652" y="6057569"/>
            <a:ext cx="327687" cy="4010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8948597" y="6057569"/>
            <a:ext cx="873833" cy="4010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894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46848" y="2121144"/>
            <a:ext cx="206874" cy="2926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660337" y="2121144"/>
            <a:ext cx="235408" cy="2926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295227" y="2121144"/>
            <a:ext cx="235408" cy="2926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568251" y="3241739"/>
            <a:ext cx="406614" cy="3640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553984" y="3719955"/>
            <a:ext cx="428015" cy="371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667471" y="4191033"/>
            <a:ext cx="235408" cy="2997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295227" y="4883375"/>
            <a:ext cx="228275" cy="3069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561117" y="4997576"/>
            <a:ext cx="420882" cy="642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3295227" y="5461516"/>
            <a:ext cx="228275" cy="2997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3295227" y="6118171"/>
            <a:ext cx="228275" cy="2997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70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995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097853" y="2409860"/>
            <a:ext cx="1060625" cy="3765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143626" y="2409860"/>
            <a:ext cx="2386407" cy="3851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631315" y="3140710"/>
            <a:ext cx="3288665" cy="3361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 useBgFill="1">
        <p:nvSpPr>
          <p:cNvPr id="29" name="矩形 28"/>
          <p:cNvSpPr/>
          <p:nvPr>
            <p:custDataLst>
              <p:tags r:id="rId3"/>
            </p:custDataLst>
          </p:nvPr>
        </p:nvSpPr>
        <p:spPr bwMode="auto">
          <a:xfrm>
            <a:off x="6024245" y="3068955"/>
            <a:ext cx="3288665" cy="3493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bldLvl="0" animBg="1"/>
      <p:bldP spid="2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887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428837" y="1404220"/>
            <a:ext cx="1365308" cy="3969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031488" y="1404220"/>
            <a:ext cx="2757041" cy="3969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343660" y="2276475"/>
            <a:ext cx="3288665" cy="4431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 useBgFill="1">
        <p:nvSpPr>
          <p:cNvPr id="38" name="矩形 37"/>
          <p:cNvSpPr/>
          <p:nvPr>
            <p:custDataLst>
              <p:tags r:id="rId3"/>
            </p:custDataLst>
          </p:nvPr>
        </p:nvSpPr>
        <p:spPr bwMode="auto">
          <a:xfrm>
            <a:off x="4944110" y="2301240"/>
            <a:ext cx="3288665" cy="4431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bldLvl="0" animBg="1"/>
      <p:bldP spid="3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056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53734" y="4279987"/>
            <a:ext cx="3413107" cy="4814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753734" y="5222327"/>
            <a:ext cx="3413107" cy="4814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3"/>
            </p:custDataLst>
          </p:nvPr>
        </p:nvSpPr>
        <p:spPr bwMode="auto">
          <a:xfrm>
            <a:off x="1753870" y="6165215"/>
            <a:ext cx="5473065" cy="4813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bldLvl="0" animBg="1"/>
      <p:bldP spid="1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7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70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81904" y="1257937"/>
            <a:ext cx="3952380" cy="4956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2268248"/>
            <a:ext cx="3952380" cy="4956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04" y="3297622"/>
            <a:ext cx="2180952" cy="4003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04" y="4269809"/>
            <a:ext cx="6352380" cy="505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COMMONDATA" val="eyJoZGlkIjoiNTNlYzU2NDZlZWRhZGY1YzdjNGExMDUwNGJjODllMjk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</Words>
  <Application>WPS 演示</Application>
  <PresentationFormat>宽屏</PresentationFormat>
  <Paragraphs>8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热河</cp:lastModifiedBy>
  <cp:revision>36</cp:revision>
  <dcterms:created xsi:type="dcterms:W3CDTF">2015-09-16T06:52:00Z</dcterms:created>
  <dcterms:modified xsi:type="dcterms:W3CDTF">2023-07-02T13:25:56Z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