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3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60370" y="2564765"/>
            <a:ext cx="6171565" cy="86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31540" y="3429000"/>
            <a:ext cx="4725035" cy="5346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7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00785"/>
            <a:ext cx="9190355" cy="1114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707918"/>
            <a:ext cx="5209523" cy="505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700145"/>
            <a:ext cx="636143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6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8297" y="4611945"/>
            <a:ext cx="2953198" cy="420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31673" y="5438143"/>
            <a:ext cx="3140208" cy="413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23881" y="6248752"/>
            <a:ext cx="5501209" cy="413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6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0966" y="4325364"/>
            <a:ext cx="1715229" cy="362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72125" y="5210156"/>
            <a:ext cx="3589603" cy="477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89808" y="6139188"/>
            <a:ext cx="4809715" cy="460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5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4629" y="4671150"/>
            <a:ext cx="2616475" cy="407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4629" y="5486594"/>
            <a:ext cx="2824014" cy="400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87500" y="6227445"/>
            <a:ext cx="5609590" cy="452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85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9588" y="4407936"/>
            <a:ext cx="1646629" cy="326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06306" y="5252290"/>
            <a:ext cx="2950559" cy="459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97990" y="6172200"/>
            <a:ext cx="7198995" cy="43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1360"/>
            <a:ext cx="6959600" cy="6010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257935" y="4925060"/>
            <a:ext cx="5087620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37640" y="5598795"/>
            <a:ext cx="4549775" cy="403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431925" y="6306185"/>
            <a:ext cx="4913630" cy="332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2023-07-02T18:30:13Z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