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2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9695" y="2853055"/>
            <a:ext cx="6682105" cy="788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48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3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1196975"/>
            <a:ext cx="7599680" cy="1211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720090" y="2823210"/>
            <a:ext cx="10354945" cy="280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4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135505" y="5516880"/>
            <a:ext cx="771525" cy="115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4799965" y="5445125"/>
            <a:ext cx="771525" cy="115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7607935" y="5445125"/>
            <a:ext cx="771525" cy="115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87170" y="3860800"/>
            <a:ext cx="771525" cy="115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311900" y="3789045"/>
            <a:ext cx="771525" cy="115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863975" y="2564765"/>
            <a:ext cx="771525" cy="115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8832215" y="2564765"/>
            <a:ext cx="771525" cy="115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4224020" y="4364990"/>
            <a:ext cx="771525" cy="115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8832215" y="4293235"/>
            <a:ext cx="771525" cy="115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783840" y="1268730"/>
            <a:ext cx="771525" cy="115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7823835" y="1268730"/>
            <a:ext cx="771525" cy="115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2711450" y="3068955"/>
            <a:ext cx="771525" cy="115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7823835" y="3008630"/>
            <a:ext cx="771525" cy="1283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6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631315" y="4540250"/>
            <a:ext cx="2197100" cy="1048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1487170" y="5580380"/>
            <a:ext cx="4673600" cy="115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3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auto">
          <a:xfrm>
            <a:off x="1055370" y="3140710"/>
            <a:ext cx="7599680" cy="1211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82370" y="4509135"/>
            <a:ext cx="9706610" cy="219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1055370" y="3284855"/>
            <a:ext cx="7599680" cy="1211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1271270" y="4869180"/>
            <a:ext cx="9377045" cy="1211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NTNlYzU2NDZlZWRhZGY1YzdjNGExMDUwNGJjODllMj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2023-07-02T19:30:25Z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