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11450" y="3054985"/>
            <a:ext cx="6690360" cy="606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1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91665" y="4203013"/>
            <a:ext cx="3472649" cy="45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17013" y="5108035"/>
            <a:ext cx="3219171" cy="44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08785" y="6004560"/>
            <a:ext cx="6980555" cy="44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558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689429" y="4406666"/>
            <a:ext cx="255740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10741" y="6220000"/>
            <a:ext cx="2045922" cy="362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84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388018" y="3203227"/>
            <a:ext cx="205928" cy="295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19531" y="3196362"/>
            <a:ext cx="247113" cy="308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64772" y="3203227"/>
            <a:ext cx="247113" cy="295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11573" y="3203227"/>
            <a:ext cx="247113" cy="295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563679" y="3196362"/>
            <a:ext cx="247112" cy="308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367425" y="4308543"/>
            <a:ext cx="240249" cy="302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66332" y="4308543"/>
            <a:ext cx="240249" cy="302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911573" y="4308543"/>
            <a:ext cx="240249" cy="302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012667" y="4905825"/>
            <a:ext cx="247113" cy="308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664772" y="4912691"/>
            <a:ext cx="240249" cy="302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563485" y="4912995"/>
            <a:ext cx="226695" cy="30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012667" y="5516839"/>
            <a:ext cx="247113" cy="308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664772" y="5516839"/>
            <a:ext cx="240249" cy="308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664772" y="6120986"/>
            <a:ext cx="247113" cy="308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ldLvl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58095" y="2867625"/>
            <a:ext cx="323809" cy="390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6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40003" y="2195583"/>
            <a:ext cx="2410703" cy="366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77542" y="2195583"/>
            <a:ext cx="1296792" cy="366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71220" y="3197225"/>
            <a:ext cx="3041015" cy="331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50" name="矩形 49"/>
          <p:cNvSpPr/>
          <p:nvPr>
            <p:custDataLst>
              <p:tags r:id="rId3"/>
            </p:custDataLst>
          </p:nvPr>
        </p:nvSpPr>
        <p:spPr bwMode="auto">
          <a:xfrm>
            <a:off x="4584065" y="2996565"/>
            <a:ext cx="5387340" cy="3667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5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1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54151" y="1596236"/>
            <a:ext cx="2495959" cy="42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20248" y="1596236"/>
            <a:ext cx="2760682" cy="42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180" y="2493010"/>
            <a:ext cx="3041015" cy="331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48" name="矩形 47"/>
          <p:cNvSpPr/>
          <p:nvPr>
            <p:custDataLst>
              <p:tags r:id="rId3"/>
            </p:custDataLst>
          </p:nvPr>
        </p:nvSpPr>
        <p:spPr bwMode="auto">
          <a:xfrm>
            <a:off x="4655820" y="2637155"/>
            <a:ext cx="6137910" cy="3897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8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67619" y="1639096"/>
            <a:ext cx="2790476" cy="419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48571" y="1639096"/>
            <a:ext cx="2504761" cy="428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20090" y="2708910"/>
            <a:ext cx="3041015" cy="3770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45" name="矩形 44"/>
          <p:cNvSpPr/>
          <p:nvPr>
            <p:custDataLst>
              <p:tags r:id="rId3"/>
            </p:custDataLst>
          </p:nvPr>
        </p:nvSpPr>
        <p:spPr bwMode="auto">
          <a:xfrm>
            <a:off x="4655820" y="2708910"/>
            <a:ext cx="6137910" cy="388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4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24761" y="3385424"/>
            <a:ext cx="3904761" cy="515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34515" y="4284980"/>
            <a:ext cx="7894320" cy="6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9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229443"/>
            <a:ext cx="3952380" cy="524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249683"/>
            <a:ext cx="6047619" cy="514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260090"/>
            <a:ext cx="9679305" cy="171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2023-07-02T17:45:24Z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