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2276475"/>
            <a:ext cx="6163310" cy="887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63975" y="3234690"/>
            <a:ext cx="4732655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81904" y="3130793"/>
            <a:ext cx="5819047" cy="50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79425" y="1412875"/>
            <a:ext cx="208089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7247890" y="1196975"/>
            <a:ext cx="2626360" cy="253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2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05822" y="5914135"/>
            <a:ext cx="405188" cy="419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96025" y="5914135"/>
            <a:ext cx="405188" cy="419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7619" y="3563552"/>
            <a:ext cx="552380" cy="571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8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9695" y="5157470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7463790" y="5157470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15415" y="4004945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6384290" y="4004945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4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6603" y="2784752"/>
            <a:ext cx="509846" cy="36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26346" y="2776904"/>
            <a:ext cx="502003" cy="376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7525" y="4401185"/>
            <a:ext cx="431165" cy="170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81320" y="4291455"/>
            <a:ext cx="509846" cy="36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57525" y="5908040"/>
            <a:ext cx="431165" cy="240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81320" y="5798158"/>
            <a:ext cx="502002" cy="376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0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432175" y="2204720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7680325" y="2132330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3503930" y="3789045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7680325" y="3572510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3432175" y="5157470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7968615" y="5372735"/>
            <a:ext cx="639445" cy="11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8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auto">
          <a:xfrm>
            <a:off x="690445" y="5208816"/>
            <a:ext cx="5275499" cy="73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1124585"/>
            <a:ext cx="1993900" cy="2323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191135" y="3752850"/>
            <a:ext cx="2608580" cy="106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2023-07-02T19:10:33Z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