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63975" y="2924810"/>
            <a:ext cx="4151630" cy="743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59510"/>
            <a:ext cx="3380740" cy="177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543" y="3154243"/>
            <a:ext cx="5431253" cy="50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625" y="4147185"/>
            <a:ext cx="832739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5149215"/>
            <a:ext cx="9265285" cy="159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3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2500" y="5535478"/>
            <a:ext cx="2384453" cy="34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57897" y="5535478"/>
            <a:ext cx="2530440" cy="34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37042" y="6265913"/>
            <a:ext cx="2551295" cy="34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4569591"/>
            <a:ext cx="3561904" cy="477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7142" y="4569591"/>
            <a:ext cx="5057142" cy="477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1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296670"/>
            <a:ext cx="820039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07893"/>
            <a:ext cx="3904761" cy="50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300095"/>
            <a:ext cx="9389745" cy="20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2685" y="3263220"/>
            <a:ext cx="3237731" cy="492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51965" y="4222115"/>
            <a:ext cx="3539490" cy="147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32610" y="6165850"/>
            <a:ext cx="416115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43541"/>
            <a:ext cx="3685714" cy="51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62897"/>
            <a:ext cx="3952380" cy="5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72727"/>
            <a:ext cx="3685714" cy="514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382557"/>
            <a:ext cx="6342857" cy="5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