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4320" y="2853055"/>
            <a:ext cx="3662680" cy="6591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7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222161"/>
            <a:ext cx="3952380" cy="486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05112"/>
            <a:ext cx="3952380" cy="49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159250"/>
            <a:ext cx="541401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3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86563"/>
            <a:ext cx="3428571" cy="48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67255"/>
            <a:ext cx="342836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221355"/>
            <a:ext cx="953071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67619" y="4318867"/>
            <a:ext cx="647619" cy="42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96190" y="4318867"/>
            <a:ext cx="638095" cy="42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67619" y="5377278"/>
            <a:ext cx="619047" cy="41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86666" y="5377278"/>
            <a:ext cx="638095" cy="41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05714" y="1410415"/>
            <a:ext cx="647619" cy="428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10476" y="1410415"/>
            <a:ext cx="904761" cy="428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05714" y="2468329"/>
            <a:ext cx="647619" cy="419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81904" y="2468329"/>
            <a:ext cx="933333" cy="419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05714" y="2344556"/>
            <a:ext cx="2657142" cy="41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67619" y="2573316"/>
            <a:ext cx="1161904" cy="41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2"/>
            </p:custDataLst>
          </p:nvPr>
        </p:nvSpPr>
        <p:spPr bwMode="auto">
          <a:xfrm>
            <a:off x="1847215" y="3630930"/>
            <a:ext cx="4553585" cy="289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52" name="矩形 51"/>
          <p:cNvSpPr/>
          <p:nvPr>
            <p:custDataLst>
              <p:tags r:id="rId3"/>
            </p:custDataLst>
          </p:nvPr>
        </p:nvSpPr>
        <p:spPr bwMode="auto">
          <a:xfrm>
            <a:off x="6751955" y="3357245"/>
            <a:ext cx="4553585" cy="331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1" grpId="0" bldLvl="0" animBg="1"/>
      <p:bldP spid="5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1658074"/>
            <a:ext cx="1457142" cy="419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2"/>
            </p:custDataLst>
          </p:nvPr>
        </p:nvSpPr>
        <p:spPr bwMode="auto">
          <a:xfrm>
            <a:off x="720090" y="2540000"/>
            <a:ext cx="5680710" cy="3990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1334452"/>
            <a:ext cx="2952380" cy="419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2"/>
            </p:custDataLst>
          </p:nvPr>
        </p:nvSpPr>
        <p:spPr bwMode="auto">
          <a:xfrm>
            <a:off x="459740" y="2181225"/>
            <a:ext cx="5941060" cy="434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3602372"/>
            <a:ext cx="342857" cy="4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3602372"/>
            <a:ext cx="895238" cy="41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86666" y="4650709"/>
            <a:ext cx="342857" cy="41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05714" y="5708576"/>
            <a:ext cx="933333" cy="41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8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3834" y="2262586"/>
            <a:ext cx="562779" cy="49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52492" y="4263428"/>
            <a:ext cx="839840" cy="38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61150" y="6203639"/>
            <a:ext cx="320351" cy="38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11440" y="6194977"/>
            <a:ext cx="839840" cy="39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81904" y="4621743"/>
            <a:ext cx="3914285" cy="51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1428" y="5603267"/>
            <a:ext cx="6561904" cy="50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2023-07-02T16:51:53Z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