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227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72285" y="2853055"/>
            <a:ext cx="8740775" cy="636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4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5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257830"/>
            <a:ext cx="3428571" cy="504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219325"/>
            <a:ext cx="4005580" cy="165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287636"/>
            <a:ext cx="8180952" cy="504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4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091428" y="4413065"/>
            <a:ext cx="647619" cy="428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8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1343761"/>
            <a:ext cx="314285" cy="390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86666" y="1343761"/>
            <a:ext cx="314285" cy="390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96190" y="1887104"/>
            <a:ext cx="314285" cy="390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58095" y="2487641"/>
            <a:ext cx="314285" cy="400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77142" y="2830805"/>
            <a:ext cx="314285" cy="400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48571" y="3202566"/>
            <a:ext cx="276190" cy="390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96190" y="3583860"/>
            <a:ext cx="266666" cy="390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786666" y="3812636"/>
            <a:ext cx="580952" cy="381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96190" y="4451303"/>
            <a:ext cx="266666" cy="390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377142" y="4451303"/>
            <a:ext cx="304761" cy="390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681904" y="4413173"/>
            <a:ext cx="580952" cy="381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767619" y="4413173"/>
            <a:ext cx="314285" cy="390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500952" y="5004178"/>
            <a:ext cx="314285" cy="400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339047" y="5366407"/>
            <a:ext cx="314285" cy="400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653333" y="5614248"/>
            <a:ext cx="628571" cy="400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5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39047" y="4339757"/>
            <a:ext cx="533333" cy="515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6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00952" y="2554131"/>
            <a:ext cx="647619" cy="428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15238" y="2554131"/>
            <a:ext cx="638095" cy="428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10476" y="3640655"/>
            <a:ext cx="647619" cy="419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43809" y="3640655"/>
            <a:ext cx="599999" cy="428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10476" y="4727179"/>
            <a:ext cx="638095" cy="419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434285" y="4727179"/>
            <a:ext cx="600000" cy="419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939047" y="5813703"/>
            <a:ext cx="609523" cy="419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415238" y="5804172"/>
            <a:ext cx="2114285" cy="419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17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55688" y="2202440"/>
            <a:ext cx="952609" cy="346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35266" y="2202440"/>
            <a:ext cx="2143370" cy="338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99740" y="3071495"/>
            <a:ext cx="603885" cy="472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64680" y="3071495"/>
            <a:ext cx="466090" cy="472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2"/>
            </p:custDataLst>
          </p:nvPr>
        </p:nvSpPr>
        <p:spPr bwMode="auto">
          <a:xfrm>
            <a:off x="1631315" y="3789045"/>
            <a:ext cx="3288665" cy="2957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35" name="矩形 34"/>
          <p:cNvSpPr/>
          <p:nvPr>
            <p:custDataLst>
              <p:tags r:id="rId3"/>
            </p:custDataLst>
          </p:nvPr>
        </p:nvSpPr>
        <p:spPr bwMode="auto">
          <a:xfrm>
            <a:off x="5520055" y="3789045"/>
            <a:ext cx="3288665" cy="2957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34" grpId="0" bldLvl="0" animBg="1"/>
      <p:bldP spid="3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28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88530" y="1194565"/>
            <a:ext cx="2536552" cy="391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36524" y="1194565"/>
            <a:ext cx="2509851" cy="391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46635" y="2360809"/>
            <a:ext cx="551811" cy="80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21329" y="2182757"/>
            <a:ext cx="498410" cy="462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055370" y="2997200"/>
            <a:ext cx="3288665" cy="3568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auto">
          <a:xfrm>
            <a:off x="5591810" y="3178810"/>
            <a:ext cx="3288665" cy="3401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3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10481310" cy="2173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845" y="2483485"/>
            <a:ext cx="10001250" cy="4387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6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692" y="1233393"/>
            <a:ext cx="3618807" cy="504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2692" y="2222956"/>
            <a:ext cx="3357656" cy="504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2692" y="3221854"/>
            <a:ext cx="3357656" cy="504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2625" y="4211320"/>
            <a:ext cx="9353550" cy="1991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2023-07-02T17:03:12Z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