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4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3930" y="2276475"/>
            <a:ext cx="5250815" cy="7404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24020" y="3068955"/>
            <a:ext cx="3566160" cy="6673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0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24831"/>
            <a:ext cx="3695238" cy="514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2326005"/>
            <a:ext cx="5495290" cy="169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1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15187"/>
            <a:ext cx="3952380" cy="514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28660" y="1340485"/>
            <a:ext cx="542925" cy="200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2287552"/>
            <a:ext cx="3952380" cy="514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3269449"/>
            <a:ext cx="3952380" cy="514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90" y="4241800"/>
            <a:ext cx="9295130" cy="1652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048750" y="1484630"/>
            <a:ext cx="542925" cy="174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3" grpId="0" animBg="1"/>
      <p:bldP spid="21" grpId="0" animBg="1"/>
      <p:bldP spid="22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605714" y="5153071"/>
            <a:ext cx="638095" cy="428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91428" y="2477603"/>
            <a:ext cx="847619" cy="428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48571" y="2487132"/>
            <a:ext cx="285714" cy="409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67619" y="5631747"/>
            <a:ext cx="333333" cy="419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0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71135" y="4394200"/>
            <a:ext cx="40132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67800" y="2241550"/>
            <a:ext cx="471170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15238" y="3479742"/>
            <a:ext cx="409523" cy="457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8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880235" y="3477260"/>
            <a:ext cx="7411085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15238" y="4439601"/>
            <a:ext cx="4666666" cy="49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3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7048" y="4296133"/>
            <a:ext cx="3543424" cy="467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37055" y="5239385"/>
            <a:ext cx="8187055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37048" y="6173399"/>
            <a:ext cx="6803009" cy="485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1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2023-07-02T13:12:54Z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