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18B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3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31285" y="2636520"/>
            <a:ext cx="4360545" cy="796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0411" y="4525352"/>
            <a:ext cx="3323868" cy="438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52304" y="5385295"/>
            <a:ext cx="3558971" cy="438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68780" y="6245225"/>
            <a:ext cx="6994525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2315790"/>
            <a:ext cx="3695238" cy="486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333" y="3326016"/>
            <a:ext cx="4961904" cy="514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62857" y="4336242"/>
            <a:ext cx="4723809" cy="505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2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271270" y="3212465"/>
            <a:ext cx="8785225" cy="69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91428" y="4392353"/>
            <a:ext cx="4933333" cy="514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81904" y="5392735"/>
            <a:ext cx="8123809" cy="504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41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6492" y="1740840"/>
            <a:ext cx="3627262" cy="4335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>
            <p:custDataLst>
              <p:tags r:id="rId2"/>
            </p:custDataLst>
          </p:nvPr>
        </p:nvCxnSpPr>
        <p:spPr>
          <a:xfrm>
            <a:off x="2207260" y="1628775"/>
            <a:ext cx="3168650" cy="2952115"/>
          </a:xfrm>
          <a:prstGeom prst="line">
            <a:avLst/>
          </a:prstGeom>
          <a:ln>
            <a:solidFill>
              <a:srgbClr val="ED018B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2135505" y="3068955"/>
            <a:ext cx="3168650" cy="2952115"/>
          </a:xfrm>
          <a:prstGeom prst="line">
            <a:avLst/>
          </a:prstGeom>
          <a:ln>
            <a:solidFill>
              <a:srgbClr val="ED018B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H="1">
            <a:off x="2207260" y="1844675"/>
            <a:ext cx="3096895" cy="2736215"/>
          </a:xfrm>
          <a:prstGeom prst="line">
            <a:avLst/>
          </a:prstGeom>
          <a:ln>
            <a:solidFill>
              <a:srgbClr val="ED018B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H="1">
            <a:off x="2334260" y="3213100"/>
            <a:ext cx="3096895" cy="2736215"/>
          </a:xfrm>
          <a:prstGeom prst="line">
            <a:avLst/>
          </a:prstGeom>
          <a:ln>
            <a:solidFill>
              <a:srgbClr val="ED018B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20000" y="2527054"/>
            <a:ext cx="1238095" cy="42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15238" y="3624178"/>
            <a:ext cx="942857" cy="42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43809" y="4721302"/>
            <a:ext cx="285714" cy="410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20000" y="5808887"/>
            <a:ext cx="333333" cy="42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00952" y="2572496"/>
            <a:ext cx="923809" cy="428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5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15250"/>
            <a:ext cx="10800000" cy="990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4509430"/>
            <a:ext cx="933333" cy="423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00952" y="4509430"/>
            <a:ext cx="914286" cy="423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9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24761" y="4388896"/>
            <a:ext cx="333333" cy="429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2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2335516"/>
            <a:ext cx="3361904" cy="486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2090" y="3317875"/>
            <a:ext cx="1000887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2023-07-02T12:35:51Z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