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1" r:id="rId4"/>
    <p:sldId id="380" r:id="rId5"/>
    <p:sldId id="379" r:id="rId6"/>
    <p:sldId id="378" r:id="rId7"/>
    <p:sldId id="377" r:id="rId8"/>
    <p:sldId id="376" r:id="rId9"/>
    <p:sldId id="375" r:id="rId10"/>
    <p:sldId id="374" r:id="rId11"/>
    <p:sldId id="373" r:id="rId12"/>
    <p:sldId id="372" r:id="rId13"/>
    <p:sldId id="371" r:id="rId14"/>
    <p:sldId id="370" r:id="rId15"/>
    <p:sldId id="369" r:id="rId16"/>
    <p:sldId id="368" r:id="rId17"/>
    <p:sldId id="367" r:id="rId18"/>
    <p:sldId id="366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2"/>
        <p:guide pos="3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0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9785" y="2348865"/>
            <a:ext cx="5293995" cy="1339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5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81904" y="1734024"/>
            <a:ext cx="657142" cy="228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00952" y="1734024"/>
            <a:ext cx="809523" cy="238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05714" y="1734024"/>
            <a:ext cx="1609523" cy="238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179195" y="2326640"/>
            <a:ext cx="1466215" cy="2414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3"/>
            </p:custDataLst>
          </p:nvPr>
        </p:nvSpPr>
        <p:spPr bwMode="auto">
          <a:xfrm>
            <a:off x="4224020" y="2348865"/>
            <a:ext cx="1466215" cy="312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4"/>
            </p:custDataLst>
          </p:nvPr>
        </p:nvSpPr>
        <p:spPr bwMode="auto">
          <a:xfrm>
            <a:off x="7268845" y="2277110"/>
            <a:ext cx="3380740" cy="312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35" grpId="0" bldLvl="0" animBg="1"/>
      <p:bldP spid="3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8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1904" y="1334726"/>
            <a:ext cx="1609523" cy="238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00952" y="1334726"/>
            <a:ext cx="1457142" cy="238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05714" y="1334726"/>
            <a:ext cx="1619047" cy="238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2"/>
            </p:custDataLst>
          </p:nvPr>
        </p:nvSpPr>
        <p:spPr bwMode="auto">
          <a:xfrm>
            <a:off x="767080" y="1772920"/>
            <a:ext cx="1466215" cy="312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3985260" y="1893570"/>
            <a:ext cx="1704975" cy="1487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auto">
          <a:xfrm>
            <a:off x="6739255" y="1925955"/>
            <a:ext cx="3637915" cy="312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5" grpId="0" bldLvl="0" animBg="1"/>
      <p:bldP spid="2" grpId="0" bldLvl="0" animBg="1"/>
      <p:bldP spid="3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81904" y="3749325"/>
            <a:ext cx="533333" cy="229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15238" y="3749325"/>
            <a:ext cx="371428" cy="229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86666" y="3749325"/>
            <a:ext cx="542857" cy="229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20000" y="4321969"/>
            <a:ext cx="542857" cy="229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0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815" y="2202815"/>
            <a:ext cx="521335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67815" y="2745740"/>
            <a:ext cx="5198110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58290" y="3271520"/>
            <a:ext cx="5207635" cy="31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67815" y="3852545"/>
            <a:ext cx="519874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565" y="1728470"/>
            <a:ext cx="4916805" cy="31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01090" y="2258695"/>
            <a:ext cx="4906645" cy="309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01090" y="2785110"/>
            <a:ext cx="5081270" cy="30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3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91565" y="2432685"/>
            <a:ext cx="8742680" cy="43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1565" y="3081020"/>
            <a:ext cx="8914130" cy="309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6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0615" y="2221230"/>
            <a:ext cx="8721725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10476" y="2915486"/>
            <a:ext cx="8723809" cy="285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01090" y="3391535"/>
            <a:ext cx="9139555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565" y="3482340"/>
            <a:ext cx="8715375" cy="3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428" y="4060191"/>
            <a:ext cx="8742857" cy="276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1565" y="4565015"/>
            <a:ext cx="8714740" cy="29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815" y="2828290"/>
            <a:ext cx="8529320" cy="327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67815" y="3359150"/>
            <a:ext cx="8312785" cy="31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58290" y="4512945"/>
            <a:ext cx="8300085" cy="273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67815" y="5035550"/>
            <a:ext cx="8290560" cy="274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5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2040" y="2241550"/>
            <a:ext cx="5038725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1904" y="2897916"/>
            <a:ext cx="5038095" cy="276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01090" y="3432175"/>
            <a:ext cx="4987925" cy="275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91565" y="3891280"/>
            <a:ext cx="5011420" cy="340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7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39047" y="1686838"/>
            <a:ext cx="219047" cy="228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05714" y="1677307"/>
            <a:ext cx="380952" cy="23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91428" y="2258709"/>
            <a:ext cx="514285" cy="228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77142" y="2258709"/>
            <a:ext cx="380952" cy="228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43809" y="2830580"/>
            <a:ext cx="361904" cy="23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700655" y="4241165"/>
            <a:ext cx="329565" cy="247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472380" y="4241196"/>
            <a:ext cx="361904" cy="247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538730" y="5032375"/>
            <a:ext cx="337820" cy="22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472295" y="5022850"/>
            <a:ext cx="361950" cy="236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339205" y="4220845"/>
            <a:ext cx="321310" cy="236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5880100" y="5032375"/>
            <a:ext cx="323215" cy="227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bldLvl="0" animBg="1"/>
      <p:bldP spid="12" grpId="0" bldLvl="0" animBg="1"/>
      <p:bldP spid="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7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91428" y="1210593"/>
            <a:ext cx="361904" cy="229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01765" y="1733550"/>
            <a:ext cx="304165" cy="34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95815" y="1661795"/>
            <a:ext cx="452755" cy="417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39047" y="2556259"/>
            <a:ext cx="219047" cy="229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53333" y="3262495"/>
            <a:ext cx="219047" cy="229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96190" y="3959187"/>
            <a:ext cx="219047" cy="238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6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29523" y="1172425"/>
            <a:ext cx="685714" cy="286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16745" y="2705100"/>
            <a:ext cx="403225" cy="299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6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1716431"/>
            <a:ext cx="323809" cy="314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77142" y="2298614"/>
            <a:ext cx="323809" cy="305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77142" y="2880797"/>
            <a:ext cx="323809" cy="295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77142" y="4035620"/>
            <a:ext cx="323809" cy="295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03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81904" y="1153914"/>
            <a:ext cx="323809" cy="315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8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48571" y="1745157"/>
            <a:ext cx="295238" cy="23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75830" y="2830195"/>
            <a:ext cx="273050" cy="30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56495" y="3933190"/>
            <a:ext cx="440690" cy="37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0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20000" y="1238756"/>
            <a:ext cx="238095" cy="247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81904" y="2448685"/>
            <a:ext cx="238095" cy="247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53333" y="3020306"/>
            <a:ext cx="247619" cy="257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6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62857" y="2315624"/>
            <a:ext cx="209523" cy="23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91428" y="2315624"/>
            <a:ext cx="219047" cy="23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77142" y="2315624"/>
            <a:ext cx="514285" cy="23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81904" y="2315624"/>
            <a:ext cx="361905" cy="23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24761" y="2887379"/>
            <a:ext cx="371428" cy="23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05714" y="2887379"/>
            <a:ext cx="523809" cy="23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767619" y="2887379"/>
            <a:ext cx="523809" cy="23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624761" y="2887379"/>
            <a:ext cx="533333" cy="23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NTNlYzU2NDZlZWRhZGY1YzdjNGExMDUwNGJjODllMj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2023-07-02T20:13:15Z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