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1" r:id="rId4"/>
    <p:sldId id="380" r:id="rId5"/>
    <p:sldId id="379" r:id="rId6"/>
    <p:sldId id="378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18B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2348865"/>
            <a:ext cx="6449060" cy="1609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81904" y="2725958"/>
            <a:ext cx="7466666" cy="1039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2710815" y="2879090"/>
            <a:ext cx="4537075" cy="765810"/>
          </a:xfrm>
          <a:prstGeom prst="line">
            <a:avLst/>
          </a:prstGeom>
          <a:ln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015865" y="2879090"/>
            <a:ext cx="4536440" cy="838200"/>
          </a:xfrm>
          <a:prstGeom prst="line">
            <a:avLst/>
          </a:prstGeom>
          <a:ln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799965" y="2780665"/>
            <a:ext cx="4752340" cy="936625"/>
          </a:xfrm>
          <a:prstGeom prst="line">
            <a:avLst/>
          </a:prstGeom>
          <a:ln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495550" y="2780665"/>
            <a:ext cx="4752340" cy="936625"/>
          </a:xfrm>
          <a:prstGeom prst="line">
            <a:avLst/>
          </a:prstGeom>
          <a:ln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05714" y="1782959"/>
            <a:ext cx="685714" cy="22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05714" y="1782959"/>
            <a:ext cx="219047" cy="22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34285" y="2317238"/>
            <a:ext cx="695238" cy="23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67619" y="2317238"/>
            <a:ext cx="219047" cy="23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48685" y="2820670"/>
            <a:ext cx="242570" cy="26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11845" y="2795905"/>
            <a:ext cx="374650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3678817"/>
            <a:ext cx="3800000" cy="285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67619" y="3678817"/>
            <a:ext cx="3942857" cy="266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44065" y="4174490"/>
            <a:ext cx="8314055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715" y="2146300"/>
            <a:ext cx="8430260" cy="327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8715" y="2633345"/>
            <a:ext cx="8390890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8715" y="3129915"/>
            <a:ext cx="830199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58240" y="3616325"/>
            <a:ext cx="8354695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1858570"/>
            <a:ext cx="6771428" cy="26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565" y="2354580"/>
            <a:ext cx="6922135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1090" y="2840355"/>
            <a:ext cx="6999605" cy="30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3165162"/>
            <a:ext cx="8742857" cy="28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2040" y="3660775"/>
            <a:ext cx="879602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565" y="4147185"/>
            <a:ext cx="8882380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2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2307743"/>
            <a:ext cx="8742857" cy="276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861123"/>
            <a:ext cx="8742857" cy="267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565" y="3414395"/>
            <a:ext cx="8899525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1090" y="3977640"/>
            <a:ext cx="903033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3786097"/>
            <a:ext cx="8266666" cy="276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815" y="4283710"/>
            <a:ext cx="8340090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2022390"/>
            <a:ext cx="8247619" cy="276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765" y="2514600"/>
            <a:ext cx="8256905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240" y="3046095"/>
            <a:ext cx="8223885" cy="962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2040" y="2450465"/>
            <a:ext cx="5859780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1090" y="3028950"/>
            <a:ext cx="5953125" cy="27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1565" y="3576955"/>
            <a:ext cx="5896610" cy="3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0000" y="3801108"/>
            <a:ext cx="533333" cy="23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96190" y="3801108"/>
            <a:ext cx="647619" cy="23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48571" y="3801108"/>
            <a:ext cx="542856" cy="23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72380" y="3801108"/>
            <a:ext cx="533334" cy="23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0476" y="2886285"/>
            <a:ext cx="352380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58095" y="2886285"/>
            <a:ext cx="352380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05714" y="2886285"/>
            <a:ext cx="666666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53333" y="2886285"/>
            <a:ext cx="666666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48571" y="1114925"/>
            <a:ext cx="695238" cy="304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6666" y="1658044"/>
            <a:ext cx="342857" cy="304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81904" y="1658044"/>
            <a:ext cx="666666" cy="304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05714" y="2239276"/>
            <a:ext cx="695238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34285" y="2239276"/>
            <a:ext cx="209523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10476" y="2239276"/>
            <a:ext cx="838095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10476" y="2772866"/>
            <a:ext cx="219047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43809" y="3315985"/>
            <a:ext cx="695238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386666" y="3315985"/>
            <a:ext cx="219047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186666" y="4497506"/>
            <a:ext cx="523809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015238" y="4497506"/>
            <a:ext cx="514285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2544768"/>
            <a:ext cx="228571" cy="24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43809" y="2554300"/>
            <a:ext cx="276190" cy="219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81904" y="2563832"/>
            <a:ext cx="266666" cy="209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10476" y="4079408"/>
            <a:ext cx="276190" cy="219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24761" y="4088940"/>
            <a:ext cx="276190" cy="219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43809" y="4479750"/>
            <a:ext cx="238095" cy="24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86666" y="1735175"/>
            <a:ext cx="295238" cy="24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07485" y="3213100"/>
            <a:ext cx="52768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1904" y="1162830"/>
            <a:ext cx="247619" cy="257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53333" y="2298269"/>
            <a:ext cx="238095" cy="2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91428" y="3977575"/>
            <a:ext cx="285714" cy="248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9523" y="2468338"/>
            <a:ext cx="361904" cy="247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77230" y="2502535"/>
            <a:ext cx="314325" cy="137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34120" y="2533650"/>
            <a:ext cx="314325" cy="106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91428" y="3183149"/>
            <a:ext cx="352380" cy="247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53333" y="3192680"/>
            <a:ext cx="361904" cy="247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92743" y="3183149"/>
            <a:ext cx="352380" cy="247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2857" y="2250123"/>
            <a:ext cx="1390476" cy="3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96190" y="2250123"/>
            <a:ext cx="1238095" cy="3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48571" y="2250123"/>
            <a:ext cx="1076190" cy="3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58095" y="2250123"/>
            <a:ext cx="1066666" cy="295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29523" y="2250123"/>
            <a:ext cx="923809" cy="295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05714" y="3366097"/>
            <a:ext cx="923809" cy="3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43809" y="3366097"/>
            <a:ext cx="1076190" cy="3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234285" y="3366097"/>
            <a:ext cx="1076190" cy="3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24761" y="3366097"/>
            <a:ext cx="1076190" cy="3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215238" y="3366097"/>
            <a:ext cx="1238095" cy="3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2023-07-02T19:49:47Z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