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7440" y="2816860"/>
            <a:ext cx="4714875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9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5714" y="2534119"/>
            <a:ext cx="342858" cy="42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3581881"/>
            <a:ext cx="285714" cy="4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2429175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2429175"/>
            <a:ext cx="95238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5714" y="2429175"/>
            <a:ext cx="104761" cy="8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72380" y="2429175"/>
            <a:ext cx="114285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81904" y="3553009"/>
            <a:ext cx="104761" cy="8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62857" y="3562533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43809" y="3562533"/>
            <a:ext cx="95238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24761" y="3562533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05714" y="3553009"/>
            <a:ext cx="104761" cy="8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86666" y="3553009"/>
            <a:ext cx="104761" cy="8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67619" y="3562533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186666" y="4676844"/>
            <a:ext cx="114285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929523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62857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396190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139047" y="4676844"/>
            <a:ext cx="95238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862857" y="4676844"/>
            <a:ext cx="114285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605714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339047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72380" y="4676844"/>
            <a:ext cx="114285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815238" y="4676844"/>
            <a:ext cx="104761" cy="86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1477729"/>
            <a:ext cx="342857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0476" y="1477729"/>
            <a:ext cx="333333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96000" y="2760980"/>
            <a:ext cx="342900" cy="134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1559560" y="4437380"/>
            <a:ext cx="800100" cy="134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4953017"/>
            <a:ext cx="333333" cy="419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4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649" y="3040466"/>
            <a:ext cx="264018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97835" y="5946775"/>
            <a:ext cx="26860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9523" y="2134142"/>
            <a:ext cx="342857" cy="41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3791624"/>
            <a:ext cx="342857" cy="42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4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3480" y="5203825"/>
            <a:ext cx="6830695" cy="1492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9365" y="5579745"/>
            <a:ext cx="695261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