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8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830" y="2780665"/>
            <a:ext cx="4655820" cy="810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91428" y="2391304"/>
            <a:ext cx="3104761" cy="48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380" y="3381960"/>
            <a:ext cx="3123809" cy="50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82090" y="4382135"/>
            <a:ext cx="710882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0"/>
          <a:stretch>
            <a:fillRect/>
          </a:stretch>
        </p:blipFill>
        <p:spPr>
          <a:xfrm>
            <a:off x="623570" y="692970"/>
            <a:ext cx="10800080" cy="257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3428815"/>
            <a:ext cx="10800000" cy="3117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56985"/>
            <a:ext cx="10800000" cy="434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3052445"/>
            <a:ext cx="6304915" cy="165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5254389"/>
            <a:ext cx="6047619" cy="524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6093460"/>
            <a:ext cx="826008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76250"/>
            <a:ext cx="9533255" cy="268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7896225" y="2852420"/>
            <a:ext cx="2529840" cy="2473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57735"/>
            <a:ext cx="3904761" cy="51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57809"/>
            <a:ext cx="4171428" cy="51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267408"/>
            <a:ext cx="4676190" cy="49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257958"/>
            <a:ext cx="6276190" cy="50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04" y="1124481"/>
            <a:ext cx="3390476" cy="495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125143"/>
            <a:ext cx="3390476" cy="50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116274"/>
            <a:ext cx="3133333" cy="51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116935"/>
            <a:ext cx="7304761" cy="50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334135"/>
            <a:ext cx="816927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35583"/>
            <a:ext cx="3390476" cy="50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140710"/>
            <a:ext cx="9923780" cy="190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43990" y="2130425"/>
            <a:ext cx="346075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3242386"/>
            <a:ext cx="3380952" cy="486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63040" y="4224655"/>
            <a:ext cx="614934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