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5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78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8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71925" y="2853055"/>
            <a:ext cx="4248150" cy="6972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7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04" y="1143831"/>
            <a:ext cx="3952380" cy="515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107995"/>
            <a:ext cx="3952380" cy="515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081705"/>
            <a:ext cx="3952380" cy="505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979045"/>
            <a:ext cx="4590476" cy="591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618095" y="1067435"/>
            <a:ext cx="2708275" cy="2370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6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437333" y="3586525"/>
            <a:ext cx="514524" cy="353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46478" y="3586525"/>
            <a:ext cx="514525" cy="353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37333" y="4455351"/>
            <a:ext cx="514524" cy="353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722359" y="4455351"/>
            <a:ext cx="281380" cy="353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413215" y="5324178"/>
            <a:ext cx="538643" cy="353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746478" y="5324178"/>
            <a:ext cx="779826" cy="353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437333" y="6184960"/>
            <a:ext cx="514524" cy="353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979622" y="6184960"/>
            <a:ext cx="538643" cy="353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6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32397" y="2389142"/>
            <a:ext cx="746399" cy="3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56363" y="2389142"/>
            <a:ext cx="510293" cy="3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36606" y="2389142"/>
            <a:ext cx="746398" cy="3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98968" y="3608190"/>
            <a:ext cx="723550" cy="3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70607" y="3608190"/>
            <a:ext cx="754015" cy="3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780328" y="3608190"/>
            <a:ext cx="738783" cy="3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454258" y="4827238"/>
            <a:ext cx="510293" cy="3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449734" y="4827238"/>
            <a:ext cx="738783" cy="33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643234" y="4827238"/>
            <a:ext cx="517909" cy="3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953843" y="6053904"/>
            <a:ext cx="510293" cy="33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048331" y="6053904"/>
            <a:ext cx="510293" cy="33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051423" y="6053904"/>
            <a:ext cx="738783" cy="33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6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17995" y="2131529"/>
            <a:ext cx="2197995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36522" y="2131529"/>
            <a:ext cx="1972174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991360" y="2780665"/>
            <a:ext cx="2479675" cy="3950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40" name="矩形 39"/>
          <p:cNvSpPr/>
          <p:nvPr>
            <p:custDataLst>
              <p:tags r:id="rId3"/>
            </p:custDataLst>
          </p:nvPr>
        </p:nvSpPr>
        <p:spPr bwMode="auto">
          <a:xfrm>
            <a:off x="5735955" y="2780665"/>
            <a:ext cx="2479675" cy="3950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2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37358" y="1209714"/>
            <a:ext cx="2640772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19417" y="1209714"/>
            <a:ext cx="1041689" cy="402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21130" y="1995805"/>
            <a:ext cx="3049905" cy="473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auto">
          <a:xfrm>
            <a:off x="6744335" y="2132965"/>
            <a:ext cx="2657475" cy="3950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3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0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2163444"/>
            <a:ext cx="4438095" cy="514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53333" y="3126131"/>
            <a:ext cx="3647619" cy="505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62857" y="4060224"/>
            <a:ext cx="6561904" cy="514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7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380" y="4487986"/>
            <a:ext cx="3638095" cy="514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1904" y="5431299"/>
            <a:ext cx="5761904" cy="505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44"/>
          <a:stretch>
            <a:fillRect/>
          </a:stretch>
        </p:blipFill>
        <p:spPr>
          <a:xfrm>
            <a:off x="882015" y="636270"/>
            <a:ext cx="8796655" cy="327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5"/>
          <a:stretch>
            <a:fillRect/>
          </a:stretch>
        </p:blipFill>
        <p:spPr>
          <a:xfrm>
            <a:off x="1127125" y="3456940"/>
            <a:ext cx="10659110" cy="328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2023-07-02T17:32:01Z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