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5185" y="2997200"/>
            <a:ext cx="7961630" cy="909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30" y="2440940"/>
            <a:ext cx="3183890" cy="72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624" y="3564442"/>
            <a:ext cx="3431470" cy="45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530" y="4598035"/>
            <a:ext cx="760984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930"/>
            <a:ext cx="7959725" cy="128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700530"/>
            <a:ext cx="8817610" cy="51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773555" y="4149090"/>
            <a:ext cx="329946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790963" y="5316836"/>
            <a:ext cx="3523814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773555" y="6216015"/>
            <a:ext cx="405066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8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84848" y="4029977"/>
            <a:ext cx="291070" cy="36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504950"/>
            <a:ext cx="5455920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53333" y="3052234"/>
            <a:ext cx="342857" cy="410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58095" y="3023607"/>
            <a:ext cx="476190" cy="429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05714" y="3042692"/>
            <a:ext cx="333333" cy="4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77142" y="3042692"/>
            <a:ext cx="333333" cy="429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3186" y="1411251"/>
            <a:ext cx="289927" cy="37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1285" y="4384675"/>
            <a:ext cx="512254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91505" y="5986100"/>
            <a:ext cx="298210" cy="37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78451" y="5969525"/>
            <a:ext cx="414181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81367" y="5986100"/>
            <a:ext cx="298210" cy="37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56451" y="5986100"/>
            <a:ext cx="289927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5714" y="2783873"/>
            <a:ext cx="533333" cy="47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2730" y="1457960"/>
            <a:ext cx="62103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6105" y="2498090"/>
            <a:ext cx="842010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4045" y="2715895"/>
            <a:ext cx="92392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05714" y="3983793"/>
            <a:ext cx="342857" cy="42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5430" y="5260975"/>
            <a:ext cx="942975" cy="86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2198" y="5069954"/>
            <a:ext cx="3374788" cy="474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0987" y="6177984"/>
            <a:ext cx="6301363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37</cp:revision>
  <dcterms:created xsi:type="dcterms:W3CDTF">2015-09-16T06:52:00Z</dcterms:created>
  <dcterms:modified xsi:type="dcterms:W3CDTF">2023-07-02T10:27:02Z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