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0545" y="2924810"/>
            <a:ext cx="6011545" cy="8324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761" y="2420562"/>
            <a:ext cx="4171428" cy="514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771650" y="3426460"/>
            <a:ext cx="4789805" cy="165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 b="3119"/>
          <a:stretch>
            <a:fillRect/>
          </a:stretch>
        </p:blipFill>
        <p:spPr>
          <a:xfrm>
            <a:off x="6788150" y="1591945"/>
            <a:ext cx="5520145" cy="468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26155" y="3887915"/>
            <a:ext cx="352380" cy="419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64250" y="5517137"/>
            <a:ext cx="333333" cy="419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69" b="-2517"/>
          <a:stretch>
            <a:fillRect/>
          </a:stretch>
        </p:blipFill>
        <p:spPr>
          <a:xfrm>
            <a:off x="191135" y="620395"/>
            <a:ext cx="6552655" cy="590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96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413686" y="6204676"/>
            <a:ext cx="283631" cy="356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46767" y="6196563"/>
            <a:ext cx="542952" cy="365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4300767"/>
            <a:ext cx="619047" cy="419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96190" y="4300767"/>
            <a:ext cx="295238" cy="419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7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1878209"/>
            <a:ext cx="1076190" cy="496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53333" y="2488707"/>
            <a:ext cx="580952" cy="496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81904" y="3013355"/>
            <a:ext cx="1085714" cy="476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5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15237" y="6181973"/>
            <a:ext cx="740373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06373" y="6181973"/>
            <a:ext cx="740373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25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2346" y="6087968"/>
            <a:ext cx="879548" cy="544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23464" y="6087968"/>
            <a:ext cx="1178776" cy="544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4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24761" y="2527240"/>
            <a:ext cx="485714" cy="448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05714" y="3391780"/>
            <a:ext cx="409523" cy="457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62857" y="2392034"/>
            <a:ext cx="485714" cy="447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2023-07-02T12:24:50Z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