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3" r:id="rId4"/>
    <p:sldId id="36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4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83055" y="2924810"/>
            <a:ext cx="9025890" cy="8642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0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75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47445" y="2396490"/>
            <a:ext cx="2639060" cy="659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62857" y="3525453"/>
            <a:ext cx="7866667" cy="5049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0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72380" y="2440824"/>
            <a:ext cx="3380952" cy="5150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72380" y="3518598"/>
            <a:ext cx="2857142" cy="505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02410" y="4631690"/>
            <a:ext cx="2343785" cy="553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81904" y="5664609"/>
            <a:ext cx="7866666" cy="505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93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62857" y="4707984"/>
            <a:ext cx="342857" cy="4098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972185"/>
            <a:ext cx="7024370" cy="1922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2780665"/>
            <a:ext cx="8497570" cy="3877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7824470" y="5085080"/>
            <a:ext cx="659765" cy="637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7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843809" y="2581580"/>
            <a:ext cx="342857" cy="4285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853333" y="3724477"/>
            <a:ext cx="333333" cy="4285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881904" y="4867375"/>
            <a:ext cx="609524" cy="4190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1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567619" y="1353383"/>
            <a:ext cx="333333" cy="429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86666" y="2688223"/>
            <a:ext cx="342857" cy="429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729523" y="2688223"/>
            <a:ext cx="342857" cy="429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310505" y="2687955"/>
            <a:ext cx="414020" cy="539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636520" y="2687955"/>
            <a:ext cx="599440" cy="429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567619" y="4032599"/>
            <a:ext cx="342858" cy="4195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672380" y="5357905"/>
            <a:ext cx="609523" cy="4195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2672080" y="5340350"/>
            <a:ext cx="533400" cy="410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3729523" y="5357905"/>
            <a:ext cx="342857" cy="429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5310476" y="5367440"/>
            <a:ext cx="342857" cy="409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bldLvl="0" animBg="1"/>
      <p:bldP spid="10" grpId="0" bldLvl="0" animBg="1"/>
      <p:bldP spid="11" grpId="0" animBg="1"/>
      <p:bldP spid="13" grpId="0" animBg="1"/>
      <p:bldP spid="14" grpId="0" bldLvl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348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668868" y="3276000"/>
            <a:ext cx="300457" cy="378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668868" y="5132955"/>
            <a:ext cx="309041" cy="378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111251" y="6173194"/>
            <a:ext cx="309040" cy="3696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4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7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9515" y="2277110"/>
            <a:ext cx="2745105" cy="643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63040" y="3459480"/>
            <a:ext cx="6295390" cy="774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7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04925" y="2426335"/>
            <a:ext cx="2468880" cy="771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81904" y="3632454"/>
            <a:ext cx="6285714" cy="505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NTNlYzU2NDZlZWRhZGY1YzdjNGExMDUwNGJjODllMjk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热河</cp:lastModifiedBy>
  <cp:revision>36</cp:revision>
  <dcterms:created xsi:type="dcterms:W3CDTF">2015-09-16T06:52:00Z</dcterms:created>
  <dcterms:modified xsi:type="dcterms:W3CDTF">2023-07-02T07:58:11Z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