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91510" y="2853055"/>
            <a:ext cx="580898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4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27835" y="5260340"/>
            <a:ext cx="8046085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7833" y="6134978"/>
            <a:ext cx="7399179" cy="454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9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97606" y="4236000"/>
            <a:ext cx="3445291" cy="49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3820" y="5204460"/>
            <a:ext cx="691642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3820" y="6097270"/>
            <a:ext cx="8117205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9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05455" y="3821430"/>
            <a:ext cx="373126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4572" y="4695482"/>
            <a:ext cx="2877313" cy="402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2164" y="5508569"/>
            <a:ext cx="2869721" cy="402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1270" y="6165215"/>
            <a:ext cx="6408420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81751"/>
            <a:ext cx="4171428" cy="514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11438"/>
            <a:ext cx="4171428" cy="514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231591"/>
            <a:ext cx="6276190" cy="49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3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162" y="1217647"/>
            <a:ext cx="3908276" cy="5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96135" y="3326823"/>
            <a:ext cx="5507117" cy="40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6162" y="4207764"/>
            <a:ext cx="3967493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6162" y="5080235"/>
            <a:ext cx="4475061" cy="448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846705" y="1700530"/>
            <a:ext cx="1090295" cy="178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5304155" y="2708910"/>
            <a:ext cx="109029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7" grpId="0" animBg="1"/>
      <p:bldP spid="2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7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37417" y="2935812"/>
            <a:ext cx="2872826" cy="34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02459" y="3136832"/>
            <a:ext cx="1073447" cy="1824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7417" y="4698604"/>
            <a:ext cx="6602866" cy="34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8804" y="5456295"/>
            <a:ext cx="2749263" cy="39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06527" y="6252644"/>
            <a:ext cx="3621923" cy="409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2023-07-02T18:07:45Z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