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885" y="2780665"/>
            <a:ext cx="5774690" cy="852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0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79" y="1311904"/>
            <a:ext cx="3056985" cy="49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279" y="2285684"/>
            <a:ext cx="3056985" cy="49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279" y="3259464"/>
            <a:ext cx="3056985" cy="49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279" y="4233244"/>
            <a:ext cx="3304849" cy="49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260" y="5216525"/>
            <a:ext cx="9005570" cy="153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40145" y="5157470"/>
            <a:ext cx="2011680" cy="700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6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20800" y="2148216"/>
            <a:ext cx="588017" cy="38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4631" y="5106054"/>
            <a:ext cx="562075" cy="38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4178" y="5106054"/>
            <a:ext cx="311302" cy="38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60725" y="6022975"/>
            <a:ext cx="1834515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6894" y="6017723"/>
            <a:ext cx="4931532" cy="494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640" y="3921125"/>
            <a:ext cx="7753985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6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1241" y="3942234"/>
            <a:ext cx="2759619" cy="38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1241" y="4739310"/>
            <a:ext cx="2759619" cy="37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202" y="5521347"/>
            <a:ext cx="2368610" cy="38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8683" y="6318422"/>
            <a:ext cx="2782177" cy="37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0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1635" y="4516041"/>
            <a:ext cx="2846486" cy="3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1790" y="5306695"/>
            <a:ext cx="4833620" cy="135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0287" y="5241894"/>
            <a:ext cx="3789718" cy="47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2863" y="6165585"/>
            <a:ext cx="5044245" cy="45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