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1540" y="2204720"/>
            <a:ext cx="5231765" cy="1400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9695" y="213233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5160010" y="227647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7608570" y="206057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0057130" y="227647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2639695" y="306895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5160010" y="306895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7824470" y="314071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10057130" y="306895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285242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3072130" y="279717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4584065" y="299656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6384290" y="292481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7824470" y="292481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9408795" y="285242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auto">
          <a:xfrm>
            <a:off x="1487805" y="515683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9"/>
            </p:custDataLst>
          </p:nvPr>
        </p:nvSpPr>
        <p:spPr bwMode="auto">
          <a:xfrm>
            <a:off x="2999740" y="522859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0"/>
            </p:custDataLst>
          </p:nvPr>
        </p:nvSpPr>
        <p:spPr bwMode="auto">
          <a:xfrm>
            <a:off x="4511675" y="508508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11"/>
            </p:custDataLst>
          </p:nvPr>
        </p:nvSpPr>
        <p:spPr bwMode="auto">
          <a:xfrm>
            <a:off x="6456045" y="522859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2"/>
            </p:custDataLst>
          </p:nvPr>
        </p:nvSpPr>
        <p:spPr bwMode="auto">
          <a:xfrm>
            <a:off x="8075930" y="522859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3"/>
            </p:custDataLst>
          </p:nvPr>
        </p:nvSpPr>
        <p:spPr bwMode="auto">
          <a:xfrm>
            <a:off x="9696450" y="515683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3201897"/>
            <a:ext cx="1838095" cy="1200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4761" y="3201897"/>
            <a:ext cx="1542857" cy="1486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62857" y="4936261"/>
            <a:ext cx="1885714" cy="324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96020" y="2164080"/>
            <a:ext cx="141922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68050" y="2164080"/>
            <a:ext cx="29019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53590" y="3115945"/>
            <a:ext cx="542861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67619" y="3328049"/>
            <a:ext cx="1885714" cy="324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044065" y="4005580"/>
            <a:ext cx="713041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3" grpId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7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27125" y="1557020"/>
            <a:ext cx="7018655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983615" y="2493010"/>
            <a:ext cx="727583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170" y="3284855"/>
            <a:ext cx="8386445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1127125" y="4220845"/>
            <a:ext cx="887476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1700530"/>
            <a:ext cx="857631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038225" y="2411730"/>
            <a:ext cx="8576310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27125" y="2493010"/>
            <a:ext cx="880364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127125" y="3357245"/>
            <a:ext cx="876554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37590" y="2924810"/>
            <a:ext cx="917003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911225" y="3717290"/>
            <a:ext cx="917003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911225" y="4437380"/>
            <a:ext cx="9170035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244850" y="249745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6528435" y="263652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9840595" y="256476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7752715" y="367982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9552940" y="3716655"/>
            <a:ext cx="13538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881904" y="3240858"/>
            <a:ext cx="219047" cy="2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62857" y="3240858"/>
            <a:ext cx="219047" cy="2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43809" y="4156028"/>
            <a:ext cx="219047" cy="23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8760460" y="112458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2783840" y="191643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5808345" y="386080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8187690" y="378904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34285" y="2919125"/>
            <a:ext cx="361904" cy="24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81904" y="2919125"/>
            <a:ext cx="361904" cy="24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29523" y="2919125"/>
            <a:ext cx="361904" cy="24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72380" y="2919125"/>
            <a:ext cx="361905" cy="24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20000" y="2919125"/>
            <a:ext cx="371428" cy="24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6312535" y="97218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8832850" y="908685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8040370" y="360172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5" grpId="0" bldLvl="0" animBg="1"/>
      <p:bldP spid="2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9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5670" y="1172210"/>
            <a:ext cx="63817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6240145" y="191643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637030" y="3429000"/>
            <a:ext cx="363220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925445"/>
            <a:ext cx="323809" cy="295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2926564"/>
            <a:ext cx="323809" cy="295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77142" y="3918148"/>
            <a:ext cx="323809" cy="305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4919266"/>
            <a:ext cx="323809" cy="305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58095" y="5748764"/>
            <a:ext cx="323809" cy="305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4285" y="2020681"/>
            <a:ext cx="238095" cy="24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29523" y="4051308"/>
            <a:ext cx="247619" cy="24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9523" y="1238791"/>
            <a:ext cx="238095" cy="2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4285" y="3058694"/>
            <a:ext cx="285715" cy="2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05714" y="2032336"/>
            <a:ext cx="238095" cy="24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NTNlYzU2NDZlZWRhZGY1YzdjNGExMDUwNGJjODllMjk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37</cp:revision>
  <dcterms:created xsi:type="dcterms:W3CDTF">2015-09-16T06:52:00Z</dcterms:created>
  <dcterms:modified xsi:type="dcterms:W3CDTF">2023-07-02T20:28:48Z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