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1405" y="2276475"/>
            <a:ext cx="7120890" cy="9036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1405" y="3140710"/>
            <a:ext cx="7346950" cy="683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00" y="1505400"/>
            <a:ext cx="10800000" cy="520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27938" y="4286507"/>
            <a:ext cx="2676190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6985" y="5229417"/>
            <a:ext cx="4857142" cy="50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65" y="675005"/>
            <a:ext cx="9086850" cy="121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69305" y="5228590"/>
            <a:ext cx="50228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6227" y="6128858"/>
            <a:ext cx="504870" cy="33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9386" y="2259734"/>
            <a:ext cx="304139" cy="382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20305" y="2259734"/>
            <a:ext cx="582209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96837" y="3251637"/>
            <a:ext cx="868969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15461" y="2557152"/>
            <a:ext cx="616991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92246" y="2557152"/>
            <a:ext cx="322308" cy="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91726" y="3607776"/>
            <a:ext cx="920882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77720" y="3607776"/>
            <a:ext cx="626199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15461" y="4879584"/>
            <a:ext cx="616991" cy="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92246" y="4879584"/>
            <a:ext cx="322308" cy="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00935" y="5920992"/>
            <a:ext cx="911673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77720" y="5920992"/>
            <a:ext cx="626199" cy="41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43849" y="3267529"/>
            <a:ext cx="2318469" cy="33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5455" y="4089400"/>
            <a:ext cx="2987040" cy="235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10476" y="4528301"/>
            <a:ext cx="3380952" cy="5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0000" y="5529404"/>
            <a:ext cx="4457142" cy="50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72380" y="3439608"/>
            <a:ext cx="3380952" cy="5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1904" y="4449517"/>
            <a:ext cx="4457142" cy="504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2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57377" y="4371344"/>
            <a:ext cx="3257881" cy="44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31657" y="5289853"/>
            <a:ext cx="3283601" cy="44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48804" y="6174026"/>
            <a:ext cx="7073031" cy="45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7142" y="1305622"/>
            <a:ext cx="752380" cy="66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77142" y="1315154"/>
            <a:ext cx="723809" cy="66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