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2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511675" y="2853055"/>
            <a:ext cx="2602230" cy="8407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8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907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289694" y="3412519"/>
            <a:ext cx="3063277" cy="504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89694" y="4375636"/>
            <a:ext cx="2801777" cy="4955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99034" y="5329402"/>
            <a:ext cx="4118613" cy="4955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8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10476" y="3715913"/>
            <a:ext cx="3123809" cy="514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20000" y="4687716"/>
            <a:ext cx="4457142" cy="514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298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3293066" y="6035362"/>
            <a:ext cx="297218" cy="382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573018" y="6035362"/>
            <a:ext cx="297219" cy="382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2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558095" y="3717418"/>
            <a:ext cx="342857" cy="4289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367619" y="3726950"/>
            <a:ext cx="333333" cy="4194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8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558095" y="1972475"/>
            <a:ext cx="1028571" cy="485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529523" y="3201630"/>
            <a:ext cx="1028571" cy="457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011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577484" y="4994297"/>
            <a:ext cx="379233" cy="4233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5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367619" y="3689206"/>
            <a:ext cx="485713" cy="448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0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196190" y="3687871"/>
            <a:ext cx="371428" cy="447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239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86293" y="4229252"/>
            <a:ext cx="2766847" cy="469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77101" y="5158581"/>
            <a:ext cx="3272417" cy="4876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95485" y="6097111"/>
            <a:ext cx="7850125" cy="4876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947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669090" y="4668130"/>
            <a:ext cx="2784521" cy="4159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61246" y="5468566"/>
            <a:ext cx="2792365" cy="423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669090" y="6269002"/>
            <a:ext cx="5827887" cy="423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NTNlYzU2NDZlZWRhZGY1YzdjNGExMDUwNGJjODllMjk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热河</cp:lastModifiedBy>
  <cp:revision>36</cp:revision>
  <dcterms:created xsi:type="dcterms:W3CDTF">2015-09-16T06:52:00Z</dcterms:created>
  <dcterms:modified xsi:type="dcterms:W3CDTF">2023-07-02T18:26:13Z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