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4150" y="2926080"/>
            <a:ext cx="674370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10615"/>
            <a:ext cx="4219047" cy="51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73663"/>
            <a:ext cx="3695238" cy="51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317875"/>
            <a:ext cx="4706620" cy="159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2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711173" y="3607240"/>
            <a:ext cx="546072" cy="36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18943" y="3607240"/>
            <a:ext cx="554222" cy="36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11173" y="4488373"/>
            <a:ext cx="546072" cy="36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82584" y="4488373"/>
            <a:ext cx="529770" cy="35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74814" y="5369507"/>
            <a:ext cx="521621" cy="35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43395" y="5369507"/>
            <a:ext cx="782432" cy="35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711173" y="6242481"/>
            <a:ext cx="782432" cy="36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582584" y="6242481"/>
            <a:ext cx="1793074" cy="36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2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7467" y="2068498"/>
            <a:ext cx="1048733" cy="30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67454" y="2068498"/>
            <a:ext cx="1786230" cy="30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3068955"/>
            <a:ext cx="2244725" cy="335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50" name="矩形 49"/>
          <p:cNvSpPr/>
          <p:nvPr>
            <p:custDataLst>
              <p:tags r:id="rId3"/>
            </p:custDataLst>
          </p:nvPr>
        </p:nvSpPr>
        <p:spPr bwMode="auto">
          <a:xfrm>
            <a:off x="4243070" y="2637155"/>
            <a:ext cx="3872230" cy="410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5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4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1798" y="1531704"/>
            <a:ext cx="1988535" cy="311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59494" y="1531704"/>
            <a:ext cx="1974382" cy="311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3525" y="2132965"/>
            <a:ext cx="3288665" cy="432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60" name="矩形 59"/>
          <p:cNvSpPr/>
          <p:nvPr>
            <p:custDataLst>
              <p:tags r:id="rId3"/>
            </p:custDataLst>
          </p:nvPr>
        </p:nvSpPr>
        <p:spPr bwMode="auto">
          <a:xfrm>
            <a:off x="3678555" y="2276475"/>
            <a:ext cx="4198620" cy="432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6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00952" y="2365866"/>
            <a:ext cx="647619" cy="420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2380" y="3387399"/>
            <a:ext cx="1219047" cy="429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39047" y="2298873"/>
            <a:ext cx="895239" cy="420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05714" y="4360778"/>
            <a:ext cx="342857" cy="410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43809" y="4351232"/>
            <a:ext cx="904761" cy="429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6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08357" y="5373671"/>
            <a:ext cx="3532302" cy="472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5295" y="6233160"/>
            <a:ext cx="6593205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4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0193" y="3840244"/>
            <a:ext cx="2781406" cy="42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0193" y="4631755"/>
            <a:ext cx="4724474" cy="42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75863" y="5431102"/>
            <a:ext cx="2765737" cy="40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68145" y="6143625"/>
            <a:ext cx="7235825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2023-07-02T19:19:43Z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