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3780" y="2781300"/>
            <a:ext cx="5043805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5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894" y="1188677"/>
            <a:ext cx="3249484" cy="487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3894" y="2190808"/>
            <a:ext cx="3502222" cy="47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3895" y="3192780"/>
            <a:ext cx="4326890" cy="1433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3894" y="5034695"/>
            <a:ext cx="8854845" cy="487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3894" y="5991686"/>
            <a:ext cx="2662772" cy="47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2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449070"/>
            <a:ext cx="9561195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460216"/>
            <a:ext cx="5257142" cy="515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3471545"/>
            <a:ext cx="1065403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482664"/>
            <a:ext cx="6742857" cy="515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0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510476" y="3125855"/>
            <a:ext cx="638095" cy="42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15238" y="3125855"/>
            <a:ext cx="638095" cy="42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10476" y="4355268"/>
            <a:ext cx="647619" cy="419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24761" y="4355268"/>
            <a:ext cx="628571" cy="419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520000" y="5537030"/>
            <a:ext cx="609523" cy="419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615238" y="5537030"/>
            <a:ext cx="628571" cy="42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02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30914" y="2691543"/>
            <a:ext cx="1465117" cy="413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65445" y="2691543"/>
            <a:ext cx="1455725" cy="413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70965" y="3933190"/>
            <a:ext cx="3070225" cy="2084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6743700" y="3933190"/>
            <a:ext cx="3070225" cy="2084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6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05714" y="2221942"/>
            <a:ext cx="1476190" cy="429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10476" y="2221942"/>
            <a:ext cx="1476190" cy="429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33095" y="3500755"/>
            <a:ext cx="3288665" cy="2125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auto">
          <a:xfrm>
            <a:off x="5735955" y="3429000"/>
            <a:ext cx="3601085" cy="2084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7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721985" y="3429000"/>
            <a:ext cx="2462530" cy="228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2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511675" y="1917065"/>
            <a:ext cx="2462530" cy="228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1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auto">
          <a:xfrm>
            <a:off x="4511675" y="1772920"/>
            <a:ext cx="2462530" cy="228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86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57302" y="6209581"/>
            <a:ext cx="541891" cy="241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63255" y="6209581"/>
            <a:ext cx="367950" cy="241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35759" y="6209581"/>
            <a:ext cx="367950" cy="241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47702" y="6209581"/>
            <a:ext cx="528511" cy="241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5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2023-07-02T10:55:07Z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