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7070" y="2924810"/>
            <a:ext cx="8278495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6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207" y="4301729"/>
            <a:ext cx="4038364" cy="44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5854" y="5209837"/>
            <a:ext cx="5447901" cy="45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94502" y="6117945"/>
            <a:ext cx="7376284" cy="44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16050" y="3267075"/>
            <a:ext cx="7457440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5983" y="4222604"/>
            <a:ext cx="5639246" cy="473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15983" y="5169209"/>
            <a:ext cx="5639246" cy="473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33828" y="6097953"/>
            <a:ext cx="6388767" cy="473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110476" y="4239836"/>
            <a:ext cx="2142857" cy="4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476" y="1400737"/>
            <a:ext cx="304761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05455" y="1294130"/>
            <a:ext cx="35242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05714" y="1257824"/>
            <a:ext cx="504761" cy="47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05755" y="1710055"/>
            <a:ext cx="52387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0952" y="2848917"/>
            <a:ext cx="314285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29523" y="2848917"/>
            <a:ext cx="295238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05714" y="2906082"/>
            <a:ext cx="266666" cy="371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00952" y="3611117"/>
            <a:ext cx="304761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015238" y="3611117"/>
            <a:ext cx="295238" cy="362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062857" y="4030327"/>
            <a:ext cx="600000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405714" y="4030327"/>
            <a:ext cx="590476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00952" y="4297097"/>
            <a:ext cx="304761" cy="371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005714" y="4297097"/>
            <a:ext cx="304761" cy="371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91705" y="4554220"/>
            <a:ext cx="523875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015238" y="5030714"/>
            <a:ext cx="295238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662857" y="5183154"/>
            <a:ext cx="304762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904" y="2440279"/>
            <a:ext cx="552380" cy="57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48571" y="3536722"/>
            <a:ext cx="552380" cy="562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81904" y="4614096"/>
            <a:ext cx="552380" cy="57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81904" y="5701004"/>
            <a:ext cx="552380" cy="562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48571" y="5701004"/>
            <a:ext cx="552380" cy="562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6959" y="2395352"/>
            <a:ext cx="1030783" cy="374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19599" y="2395352"/>
            <a:ext cx="1030783" cy="374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3213100"/>
            <a:ext cx="3288665" cy="351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auto">
          <a:xfrm>
            <a:off x="4655820" y="3213100"/>
            <a:ext cx="5441950" cy="351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1334145"/>
            <a:ext cx="2523809" cy="4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0000" y="1334145"/>
            <a:ext cx="2523808" cy="42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190115"/>
            <a:ext cx="3288665" cy="432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58" name="矩形 57"/>
          <p:cNvSpPr/>
          <p:nvPr>
            <p:custDataLst>
              <p:tags r:id="rId3"/>
            </p:custDataLst>
          </p:nvPr>
        </p:nvSpPr>
        <p:spPr bwMode="auto">
          <a:xfrm>
            <a:off x="4079875" y="2190115"/>
            <a:ext cx="5972175" cy="432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5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4353" y="3138687"/>
            <a:ext cx="3448753" cy="4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353" y="4083826"/>
            <a:ext cx="3448753" cy="4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530" y="5029200"/>
            <a:ext cx="8599805" cy="147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8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