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5365" y="2780665"/>
            <a:ext cx="7593330" cy="694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382216"/>
            <a:ext cx="3952380" cy="51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527007"/>
            <a:ext cx="3695238" cy="51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62258"/>
            <a:ext cx="6314285" cy="51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797509"/>
            <a:ext cx="8447619" cy="50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2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03130" y="2934867"/>
            <a:ext cx="669836" cy="30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00268" y="3557569"/>
            <a:ext cx="223278" cy="27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70105" y="3557569"/>
            <a:ext cx="223278" cy="27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39941" y="3557569"/>
            <a:ext cx="223278" cy="284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28348" y="4505160"/>
            <a:ext cx="230044" cy="284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59672" y="4633762"/>
            <a:ext cx="223278" cy="284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763339" y="5270002"/>
            <a:ext cx="223278" cy="29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623996" y="5351224"/>
            <a:ext cx="223278" cy="27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763339" y="5865631"/>
            <a:ext cx="223278" cy="284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53333" y="1915801"/>
            <a:ext cx="314285" cy="40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8095" y="1686760"/>
            <a:ext cx="342857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58095" y="1686760"/>
            <a:ext cx="342857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58095" y="1686760"/>
            <a:ext cx="342857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77142" y="1686760"/>
            <a:ext cx="342858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67619" y="1686760"/>
            <a:ext cx="342858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77142" y="1686760"/>
            <a:ext cx="342858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58095" y="3182991"/>
            <a:ext cx="342857" cy="42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77142" y="3182991"/>
            <a:ext cx="333333" cy="42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58095" y="4021643"/>
            <a:ext cx="333333" cy="42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805714" y="4021643"/>
            <a:ext cx="285715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977142" y="4021643"/>
            <a:ext cx="342857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58095" y="4860295"/>
            <a:ext cx="333333" cy="42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805714" y="4869825"/>
            <a:ext cx="285715" cy="409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977142" y="4860295"/>
            <a:ext cx="342857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58095" y="5708477"/>
            <a:ext cx="342857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977142" y="5708477"/>
            <a:ext cx="342857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2426" y="2050468"/>
            <a:ext cx="1249874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31073" y="2050468"/>
            <a:ext cx="1249874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315" y="2708910"/>
            <a:ext cx="2707640" cy="3997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auto">
          <a:xfrm>
            <a:off x="4295775" y="2708910"/>
            <a:ext cx="5100320" cy="3997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1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7191" y="1431674"/>
            <a:ext cx="1461246" cy="422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57885" y="1431674"/>
            <a:ext cx="1451879" cy="422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37845" y="2297430"/>
            <a:ext cx="3369310" cy="443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auto">
          <a:xfrm>
            <a:off x="4151630" y="2277110"/>
            <a:ext cx="5427345" cy="433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81904" y="4839197"/>
            <a:ext cx="3904761" cy="50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82140" y="5972810"/>
            <a:ext cx="751268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62857" y="3714927"/>
            <a:ext cx="6257142" cy="514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03705" y="4725035"/>
            <a:ext cx="7010400" cy="177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3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