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73550" y="2924810"/>
            <a:ext cx="3644900" cy="644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5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69445" y="4322133"/>
            <a:ext cx="4372555" cy="355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9445" y="5018626"/>
            <a:ext cx="2457821" cy="355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55750" y="5661025"/>
            <a:ext cx="522414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58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89502" y="4822971"/>
            <a:ext cx="2887278" cy="335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9502" y="5481257"/>
            <a:ext cx="2703123" cy="335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02656" y="6113211"/>
            <a:ext cx="5070823" cy="348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7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694" y="3513176"/>
            <a:ext cx="346481" cy="379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0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48571" y="2280668"/>
            <a:ext cx="409523" cy="448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0952" y="2392796"/>
            <a:ext cx="380952" cy="44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7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48571" y="2508437"/>
            <a:ext cx="485714" cy="44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1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40477" y="2350536"/>
            <a:ext cx="1369014" cy="386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96709" y="2350536"/>
            <a:ext cx="1369014" cy="386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847215" y="3068955"/>
            <a:ext cx="2624455" cy="359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auto">
          <a:xfrm>
            <a:off x="6024245" y="3213100"/>
            <a:ext cx="2624455" cy="359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7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18288" y="1375287"/>
            <a:ext cx="1365634" cy="39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06437" y="1375287"/>
            <a:ext cx="2538679" cy="39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2190115"/>
            <a:ext cx="3288665" cy="432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auto">
          <a:xfrm>
            <a:off x="4727575" y="2132965"/>
            <a:ext cx="3288665" cy="4582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2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6764" y="1121610"/>
            <a:ext cx="5043532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6764" y="1952779"/>
            <a:ext cx="5043532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6764" y="2783948"/>
            <a:ext cx="4819190" cy="448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6764" y="3656675"/>
            <a:ext cx="2825042" cy="34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7070" y="4446270"/>
            <a:ext cx="8142605" cy="1510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2023-07-02T17:48:52Z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