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3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99865" y="2780665"/>
            <a:ext cx="4124325" cy="6369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768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633286" y="4494580"/>
            <a:ext cx="882327" cy="836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006227" y="4494580"/>
            <a:ext cx="890067" cy="836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013966" y="5710064"/>
            <a:ext cx="890067" cy="836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768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29102" y="3960387"/>
            <a:ext cx="696574" cy="627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99755" y="4564258"/>
            <a:ext cx="665615" cy="619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60010" y="3589020"/>
            <a:ext cx="1386840" cy="1675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206983" y="5199096"/>
            <a:ext cx="665615" cy="619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87464" y="6244258"/>
            <a:ext cx="2484449" cy="418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600190" y="5085080"/>
            <a:ext cx="715645" cy="742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089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936958" y="4373929"/>
            <a:ext cx="1433165" cy="443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464239" y="6123707"/>
            <a:ext cx="1418158" cy="443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3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29523" y="3766882"/>
            <a:ext cx="1123809" cy="524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249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67159" y="3798863"/>
            <a:ext cx="283065" cy="340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99605" y="6066022"/>
            <a:ext cx="283065" cy="340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348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82835" y="6087223"/>
            <a:ext cx="523654" cy="472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81381" y="6087223"/>
            <a:ext cx="523654" cy="472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394539" y="6087223"/>
            <a:ext cx="523654" cy="472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2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5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62857" y="2402061"/>
            <a:ext cx="647619" cy="591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5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96190" y="2402950"/>
            <a:ext cx="647619" cy="591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0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58095" y="1257777"/>
            <a:ext cx="647619" cy="590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2023-07-02T18:37:05Z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