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8240" y="2997200"/>
            <a:ext cx="7319645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7519" y="4228036"/>
            <a:ext cx="4094769" cy="477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9700" y="5165725"/>
            <a:ext cx="9514205" cy="1462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6685" y="3401695"/>
            <a:ext cx="8411845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34465" y="4337685"/>
            <a:ext cx="7289165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25575" y="5283200"/>
            <a:ext cx="8892540" cy="1471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6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958670" y="2510876"/>
            <a:ext cx="898023" cy="316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83019" y="3812449"/>
            <a:ext cx="143683" cy="15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12432" y="3884359"/>
            <a:ext cx="445419" cy="29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09057" y="3884359"/>
            <a:ext cx="208341" cy="29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88129" y="4258292"/>
            <a:ext cx="208341" cy="29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991601" y="4258292"/>
            <a:ext cx="237078" cy="29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602257" y="4258292"/>
            <a:ext cx="237078" cy="29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241650" y="4258292"/>
            <a:ext cx="201157" cy="29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095170" y="4344584"/>
            <a:ext cx="237078" cy="29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434225" y="5070876"/>
            <a:ext cx="237078" cy="302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813589" y="5070876"/>
            <a:ext cx="237078" cy="29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200137" y="5070876"/>
            <a:ext cx="229894" cy="29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777668" y="5531101"/>
            <a:ext cx="229894" cy="29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651148" y="6171101"/>
            <a:ext cx="237078" cy="29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181380" y="6171101"/>
            <a:ext cx="237078" cy="302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618218" y="6178292"/>
            <a:ext cx="452603" cy="29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48571" y="3710572"/>
            <a:ext cx="495238" cy="448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39047" y="4855620"/>
            <a:ext cx="295238" cy="362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auto">
          <a:xfrm>
            <a:off x="5880100" y="2564765"/>
            <a:ext cx="3161665" cy="235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auto">
          <a:xfrm>
            <a:off x="4727575" y="1628775"/>
            <a:ext cx="3161665" cy="235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9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72380" y="2479486"/>
            <a:ext cx="1476190" cy="429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77142" y="2479486"/>
            <a:ext cx="1476190" cy="429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826895" y="3356610"/>
            <a:ext cx="3161665" cy="235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6887845" y="3609975"/>
            <a:ext cx="3161665" cy="235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5714" y="1458033"/>
            <a:ext cx="1771428" cy="428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10476" y="1458033"/>
            <a:ext cx="1771427" cy="428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2493010"/>
            <a:ext cx="367601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5520055" y="2564765"/>
            <a:ext cx="367601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81735"/>
            <a:ext cx="3066415" cy="156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3212465"/>
            <a:ext cx="3028315" cy="1487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5186461"/>
            <a:ext cx="7390476" cy="505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2023-07-02T11:55:21Z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