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91305" y="2853055"/>
            <a:ext cx="3956685" cy="6559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3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45488" y="3567740"/>
            <a:ext cx="485670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27988" y="3567740"/>
            <a:ext cx="261515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77115" y="4420519"/>
            <a:ext cx="724770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67088" y="4420519"/>
            <a:ext cx="500613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45488" y="5310701"/>
            <a:ext cx="485670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27988" y="5310701"/>
            <a:ext cx="500615" cy="33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45488" y="6163480"/>
            <a:ext cx="478198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27988" y="6163480"/>
            <a:ext cx="485671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9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0064" y="2216808"/>
            <a:ext cx="2135337" cy="33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7501" y="2216808"/>
            <a:ext cx="2150064" cy="33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063750" y="2996565"/>
            <a:ext cx="2069465" cy="310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auto">
          <a:xfrm>
            <a:off x="5756275" y="2780665"/>
            <a:ext cx="1989455" cy="3882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1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8188" y="1547072"/>
            <a:ext cx="2604592" cy="40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86378" y="1547072"/>
            <a:ext cx="1436696" cy="40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4295" y="2204720"/>
            <a:ext cx="2927985" cy="391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auto">
          <a:xfrm>
            <a:off x="6181090" y="2348865"/>
            <a:ext cx="3203575" cy="3854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4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3119" y="4747923"/>
            <a:ext cx="3157565" cy="34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3712" y="5509973"/>
            <a:ext cx="2580966" cy="34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36700" y="6244590"/>
            <a:ext cx="523367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7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1125" y="3790230"/>
            <a:ext cx="3162799" cy="40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1125" y="4608675"/>
            <a:ext cx="4852197" cy="41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1125" y="5427120"/>
            <a:ext cx="2738521" cy="41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61125" y="6245565"/>
            <a:ext cx="4042212" cy="40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90450" y="3207092"/>
            <a:ext cx="5566504" cy="47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8094" y="4143533"/>
            <a:ext cx="3890377" cy="46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62857" y="3583043"/>
            <a:ext cx="6009523" cy="51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4593155"/>
            <a:ext cx="2866666" cy="51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5612796"/>
            <a:ext cx="3676190" cy="50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