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8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4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3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31590" y="2852420"/>
            <a:ext cx="4528820" cy="679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59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3470" y="1282857"/>
            <a:ext cx="3287614" cy="484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3470" y="2325142"/>
            <a:ext cx="3287614" cy="484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3470" y="3330857"/>
            <a:ext cx="3534185" cy="484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3260" y="4309110"/>
            <a:ext cx="5928995" cy="1631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889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730375" y="4269740"/>
            <a:ext cx="5034280" cy="499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30097" y="5190474"/>
            <a:ext cx="2715671" cy="447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30375" y="6060440"/>
            <a:ext cx="7614920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7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2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53192"/>
            <a:ext cx="3390476" cy="505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154518"/>
            <a:ext cx="3647619" cy="505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3146425"/>
            <a:ext cx="4157345" cy="486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7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4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3393943"/>
            <a:ext cx="4419047" cy="514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4404675"/>
            <a:ext cx="4171428" cy="505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5396337"/>
            <a:ext cx="6790476" cy="495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31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87004" y="3569904"/>
            <a:ext cx="373544" cy="249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87004" y="4206259"/>
            <a:ext cx="380097" cy="255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487004" y="4842615"/>
            <a:ext cx="386651" cy="255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487004" y="5485530"/>
            <a:ext cx="386651" cy="255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45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916245"/>
            <a:ext cx="10800000" cy="4840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1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77256"/>
            <a:ext cx="5780952" cy="515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288419"/>
            <a:ext cx="4257142" cy="505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020" y="1626870"/>
            <a:ext cx="10365105" cy="523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620395"/>
            <a:ext cx="8514080" cy="1395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2023-07-02T18:11:28Z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