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8" r:id="rId8"/>
    <p:sldId id="367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8470" y="2708910"/>
            <a:ext cx="8735060" cy="758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49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209250" y="2425801"/>
            <a:ext cx="183858" cy="263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73081" y="2419667"/>
            <a:ext cx="214501" cy="27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49170" y="2419667"/>
            <a:ext cx="220629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98066" y="2419667"/>
            <a:ext cx="189986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61897" y="2425801"/>
            <a:ext cx="220629" cy="263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44115" y="2425801"/>
            <a:ext cx="220629" cy="263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90864" y="3499284"/>
            <a:ext cx="220629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79680" y="3499284"/>
            <a:ext cx="220629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190864" y="4039092"/>
            <a:ext cx="220629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773081" y="4039092"/>
            <a:ext cx="220629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285809" y="4039092"/>
            <a:ext cx="214501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868026" y="4039092"/>
            <a:ext cx="214501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190864" y="4578900"/>
            <a:ext cx="220629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773081" y="4585035"/>
            <a:ext cx="220629" cy="263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279680" y="4578900"/>
            <a:ext cx="220629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861897" y="4578900"/>
            <a:ext cx="220629" cy="27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349170" y="5118709"/>
            <a:ext cx="220629" cy="27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868026" y="5118709"/>
            <a:ext cx="214501" cy="26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444115" y="5124843"/>
            <a:ext cx="220629" cy="263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349170" y="5658517"/>
            <a:ext cx="220629" cy="27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868026" y="5658517"/>
            <a:ext cx="214501" cy="27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444115" y="5658517"/>
            <a:ext cx="220629" cy="27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3349170" y="6204460"/>
            <a:ext cx="220629" cy="27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444115" y="6210594"/>
            <a:ext cx="220629" cy="263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84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1290" y="2579308"/>
            <a:ext cx="886349" cy="25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03354" y="2579308"/>
            <a:ext cx="892067" cy="25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86199" y="3202784"/>
            <a:ext cx="360258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521714" y="3212944"/>
            <a:ext cx="360258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auto">
          <a:xfrm>
            <a:off x="1799590" y="3644900"/>
            <a:ext cx="1804670" cy="308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4"/>
            </p:custDataLst>
          </p:nvPr>
        </p:nvSpPr>
        <p:spPr bwMode="auto">
          <a:xfrm>
            <a:off x="4727575" y="3717290"/>
            <a:ext cx="1804670" cy="308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2" grpId="0" bldLvl="0" animBg="1"/>
      <p:bldP spid="49" grpId="0" bldLvl="0" animBg="1"/>
      <p:bldP spid="5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83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4398" y="1192660"/>
            <a:ext cx="2135598" cy="342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2395" y="1192660"/>
            <a:ext cx="1162798" cy="342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71598" y="2181828"/>
            <a:ext cx="471199" cy="60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09595" y="2029648"/>
            <a:ext cx="478799" cy="3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2"/>
            </p:custDataLst>
          </p:nvPr>
        </p:nvSpPr>
        <p:spPr bwMode="auto">
          <a:xfrm>
            <a:off x="1163955" y="2867025"/>
            <a:ext cx="2440305" cy="3865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auto">
          <a:xfrm>
            <a:off x="5087620" y="2815590"/>
            <a:ext cx="2440305" cy="3865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9" grpId="0" bldLvl="0" animBg="1"/>
      <p:bldP spid="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7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4140" y="4300774"/>
            <a:ext cx="2610351" cy="47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4140" y="5259322"/>
            <a:ext cx="3567481" cy="47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64030" y="6078220"/>
            <a:ext cx="5469255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77142" y="2592364"/>
            <a:ext cx="561904" cy="381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91428" y="2592364"/>
            <a:ext cx="542857" cy="371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15238" y="2601896"/>
            <a:ext cx="542857" cy="362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20000" y="2592364"/>
            <a:ext cx="552380" cy="371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05714" y="4136476"/>
            <a:ext cx="1047619" cy="49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91428" y="4927595"/>
            <a:ext cx="1076190" cy="476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3616140"/>
            <a:ext cx="10800000" cy="294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0004" y="3930627"/>
            <a:ext cx="3952380" cy="51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0004" y="4940797"/>
            <a:ext cx="3476190" cy="49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0004" y="5960498"/>
            <a:ext cx="5171428" cy="50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72000"/>
            <a:ext cx="10800000" cy="249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