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3930" y="2349500"/>
            <a:ext cx="5434330" cy="7626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79875" y="3154680"/>
            <a:ext cx="4213225" cy="637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120" y="1570990"/>
            <a:ext cx="8637270" cy="516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48640"/>
            <a:ext cx="7517765" cy="130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420544"/>
            <a:ext cx="4219047" cy="515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470150"/>
            <a:ext cx="7142480" cy="156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23835" y="1420495"/>
            <a:ext cx="2211705" cy="2290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1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05184" y="2778390"/>
            <a:ext cx="306391" cy="374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22227" y="2769869"/>
            <a:ext cx="306391" cy="383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22303" y="2769869"/>
            <a:ext cx="306391" cy="383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56389" y="2769869"/>
            <a:ext cx="306391" cy="383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56389" y="3869041"/>
            <a:ext cx="297880" cy="374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05184" y="4942650"/>
            <a:ext cx="306391" cy="383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22303" y="4951171"/>
            <a:ext cx="314902" cy="374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11532" y="6203715"/>
            <a:ext cx="2731988" cy="46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529523" y="4051982"/>
            <a:ext cx="609523" cy="543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53333" y="5205784"/>
            <a:ext cx="333333" cy="41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0476" y="2907064"/>
            <a:ext cx="619047" cy="448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00952" y="2907064"/>
            <a:ext cx="609523" cy="448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53333" y="4365512"/>
            <a:ext cx="619047" cy="448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15238" y="4365512"/>
            <a:ext cx="619047" cy="448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96190" y="2812193"/>
            <a:ext cx="342857" cy="42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86666" y="4118444"/>
            <a:ext cx="333333" cy="42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6190" y="4636166"/>
            <a:ext cx="923809" cy="429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05714" y="4636166"/>
            <a:ext cx="942857" cy="429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96190" y="3848570"/>
            <a:ext cx="342857" cy="40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43809" y="3839044"/>
            <a:ext cx="342857" cy="42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91428" y="3839044"/>
            <a:ext cx="333333" cy="41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86666" y="3839044"/>
            <a:ext cx="333333" cy="42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81904" y="5296380"/>
            <a:ext cx="342857" cy="42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053333" y="5305905"/>
            <a:ext cx="342857" cy="40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24761" y="5296380"/>
            <a:ext cx="342858" cy="42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05714" y="5296380"/>
            <a:ext cx="342858" cy="41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72380" y="2648602"/>
            <a:ext cx="1780952" cy="41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72380" y="2648602"/>
            <a:ext cx="1790476" cy="42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559560" y="3630930"/>
            <a:ext cx="328866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6671945" y="3717290"/>
            <a:ext cx="328866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4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24761" y="1410909"/>
            <a:ext cx="1809523" cy="42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91428" y="1410909"/>
            <a:ext cx="1809523" cy="42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2493010"/>
            <a:ext cx="328866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6096000" y="2493010"/>
            <a:ext cx="328866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9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5298" y="4583191"/>
            <a:ext cx="3058383" cy="39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5298" y="5374072"/>
            <a:ext cx="3468654" cy="402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2758" y="6164953"/>
            <a:ext cx="6161524" cy="39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