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69" r:id="rId8"/>
    <p:sldId id="368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5685" y="2637155"/>
            <a:ext cx="5130165" cy="874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67458"/>
            <a:ext cx="3952380" cy="486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77736"/>
            <a:ext cx="4476190" cy="486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259455"/>
            <a:ext cx="9700260" cy="175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4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761094" y="3580446"/>
            <a:ext cx="511943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56639" y="3580446"/>
            <a:ext cx="511943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61094" y="4452478"/>
            <a:ext cx="519584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56639" y="4452478"/>
            <a:ext cx="511943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24225" y="5324509"/>
            <a:ext cx="993322" cy="33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19770" y="5324509"/>
            <a:ext cx="993322" cy="33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79715" y="6188892"/>
            <a:ext cx="756453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42692" y="6188892"/>
            <a:ext cx="970399" cy="344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8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2536382"/>
            <a:ext cx="1466666" cy="41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77142" y="2536382"/>
            <a:ext cx="1476190" cy="41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59560" y="3630930"/>
            <a:ext cx="328866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6456045" y="3630930"/>
            <a:ext cx="328866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7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1983219"/>
            <a:ext cx="1771428" cy="4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05714" y="1983219"/>
            <a:ext cx="1780952" cy="4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52120" y="2924810"/>
            <a:ext cx="367601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5591810" y="2924810"/>
            <a:ext cx="3288665" cy="2283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60" y="3736790"/>
            <a:ext cx="10800000" cy="311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564" y="4118388"/>
            <a:ext cx="3638095" cy="486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8564" y="5120084"/>
            <a:ext cx="3904761" cy="486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8650" y="6093460"/>
            <a:ext cx="1032319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5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5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2970" y="4593600"/>
            <a:ext cx="3149842" cy="38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2970" y="5356800"/>
            <a:ext cx="3351202" cy="38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0161" y="6120000"/>
            <a:ext cx="5149057" cy="38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3805" y="4264669"/>
            <a:ext cx="3801668" cy="45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1164" y="5202950"/>
            <a:ext cx="2412931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2485" y="6089104"/>
            <a:ext cx="3471843" cy="46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0665" y="3575685"/>
            <a:ext cx="9612630" cy="183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37</cp:revision>
  <dcterms:created xsi:type="dcterms:W3CDTF">2015-09-16T06:52:00Z</dcterms:created>
  <dcterms:modified xsi:type="dcterms:W3CDTF">2023-07-02T17:22:45Z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