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9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20010" y="2204720"/>
            <a:ext cx="6863715" cy="93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67205" y="3140710"/>
            <a:ext cx="8656955" cy="6591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42670"/>
            <a:ext cx="3695065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19980" y="1042670"/>
            <a:ext cx="3904615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00851"/>
            <a:ext cx="2714285" cy="40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91428" y="2200851"/>
            <a:ext cx="2904761" cy="40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210605"/>
            <a:ext cx="2971428" cy="40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182110"/>
            <a:ext cx="915606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764540"/>
            <a:ext cx="7949565" cy="25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08725"/>
            <a:ext cx="10800000" cy="327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4079368" y="3335877"/>
            <a:ext cx="638095" cy="42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8688892" y="3345418"/>
            <a:ext cx="638095" cy="419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3926987" y="4232712"/>
            <a:ext cx="952380" cy="42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8526987" y="4232712"/>
            <a:ext cx="952380" cy="42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3784130" y="5139087"/>
            <a:ext cx="1238095" cy="42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auto">
          <a:xfrm>
            <a:off x="8384130" y="5139087"/>
            <a:ext cx="1238095" cy="42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3726335"/>
            <a:ext cx="1095238" cy="48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39047" y="4431598"/>
            <a:ext cx="1380952" cy="48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9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0952" y="2581729"/>
            <a:ext cx="952380" cy="42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15238" y="2581729"/>
            <a:ext cx="1238095" cy="42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15238" y="3677107"/>
            <a:ext cx="942857" cy="42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39047" y="3677107"/>
            <a:ext cx="923809" cy="42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3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2857" y="2963123"/>
            <a:ext cx="609523" cy="457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86666" y="2963123"/>
            <a:ext cx="609523" cy="457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58095" y="4477902"/>
            <a:ext cx="619047" cy="447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81904" y="4477902"/>
            <a:ext cx="628571" cy="447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7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732" y="5223428"/>
            <a:ext cx="3767236" cy="427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7732" y="6110823"/>
            <a:ext cx="5219275" cy="41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983470" cy="209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" b="33731"/>
          <a:stretch>
            <a:fillRect/>
          </a:stretch>
        </p:blipFill>
        <p:spPr>
          <a:xfrm>
            <a:off x="-168275" y="2204720"/>
            <a:ext cx="10441395" cy="381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61" r="52072" b="1094"/>
          <a:stretch>
            <a:fillRect/>
          </a:stretch>
        </p:blipFill>
        <p:spPr>
          <a:xfrm>
            <a:off x="6096000" y="4552315"/>
            <a:ext cx="5015865" cy="165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096000" y="4580890"/>
            <a:ext cx="4079240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6096000" y="5549900"/>
            <a:ext cx="488188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TNlYzU2NDZlZWRhZGY1YzdjNGExMDUwNGJjODllM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37</cp:revision>
  <dcterms:created xsi:type="dcterms:W3CDTF">2015-09-16T06:52:00Z</dcterms:created>
  <dcterms:modified xsi:type="dcterms:W3CDTF">2023-07-02T07:31:54Z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