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86"/>
        <p:guide pos="38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84625" y="2853055"/>
            <a:ext cx="422275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4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6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39005" y="5229225"/>
            <a:ext cx="523875" cy="29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48530" y="4711700"/>
            <a:ext cx="533400" cy="280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148571" y="4317077"/>
            <a:ext cx="2409523" cy="1972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39047" y="4498150"/>
            <a:ext cx="3019047" cy="1439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7619" y="1553336"/>
            <a:ext cx="2152380" cy="1019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48571" y="1067301"/>
            <a:ext cx="1971428" cy="1906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00952" y="4021634"/>
            <a:ext cx="1047619" cy="48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34285" y="4021634"/>
            <a:ext cx="1057141" cy="476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0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33136" y="5305542"/>
            <a:ext cx="4817409" cy="559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6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74855" y="4927555"/>
            <a:ext cx="5855680" cy="551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63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66420" y="6179547"/>
            <a:ext cx="1528500" cy="470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12329" y="6179547"/>
            <a:ext cx="1519455" cy="470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54" r="37694"/>
          <a:stretch>
            <a:fillRect/>
          </a:stretch>
        </p:blipFill>
        <p:spPr>
          <a:xfrm>
            <a:off x="119380" y="836480"/>
            <a:ext cx="6625045" cy="583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8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67953"/>
            <a:ext cx="7095238" cy="515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394487"/>
            <a:ext cx="5819047" cy="505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2023-07-02T12:46:29Z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