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54350" y="2853055"/>
            <a:ext cx="5864860" cy="662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9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auto">
          <a:xfrm>
            <a:off x="681904" y="4626780"/>
            <a:ext cx="6800000" cy="954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339" y="3019595"/>
            <a:ext cx="6800000" cy="954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335194" y="1413045"/>
            <a:ext cx="6800000" cy="954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58095" y="1725268"/>
            <a:ext cx="304761" cy="381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207260" y="2493010"/>
            <a:ext cx="483235" cy="13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7176135" y="2564765"/>
            <a:ext cx="483235" cy="13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4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9862" y="4068470"/>
            <a:ext cx="300935" cy="3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135505" y="4797425"/>
            <a:ext cx="483235" cy="13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7176135" y="4797425"/>
            <a:ext cx="483235" cy="13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2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575685" y="2276475"/>
            <a:ext cx="483235" cy="13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7463790" y="2348865"/>
            <a:ext cx="483235" cy="13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3575685" y="3677920"/>
            <a:ext cx="483235" cy="13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7752715" y="3860800"/>
            <a:ext cx="549910" cy="13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3575685" y="5189855"/>
            <a:ext cx="483235" cy="13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auto">
          <a:xfrm>
            <a:off x="7392670" y="5424170"/>
            <a:ext cx="483235" cy="132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4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1537382" y="6029893"/>
            <a:ext cx="4774876" cy="67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170" y="4869180"/>
            <a:ext cx="4774565" cy="921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0395"/>
            <a:ext cx="10105390" cy="287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95" y="2388235"/>
            <a:ext cx="10455910" cy="441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9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681904" y="2792910"/>
            <a:ext cx="7838095" cy="953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1124585"/>
            <a:ext cx="7837805" cy="128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5807710" y="476885"/>
            <a:ext cx="1520190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1482090" y="4794250"/>
            <a:ext cx="8837930" cy="113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3284855"/>
            <a:ext cx="8837930" cy="1229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NTNlYzU2NDZlZWRhZGY1YzdjNGExMDUwNGJjODllM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2023-07-02T18:57:21Z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