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2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2348865"/>
            <a:ext cx="4653280" cy="1374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904" y="1724781"/>
            <a:ext cx="980952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61" y="1724781"/>
            <a:ext cx="990476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77142" y="1724781"/>
            <a:ext cx="980952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20000" y="1724781"/>
            <a:ext cx="990476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2277110"/>
            <a:ext cx="2085975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3575685" y="2132965"/>
            <a:ext cx="2085975" cy="147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4"/>
            </p:custDataLst>
          </p:nvPr>
        </p:nvSpPr>
        <p:spPr bwMode="auto">
          <a:xfrm>
            <a:off x="5880100" y="2277110"/>
            <a:ext cx="2085975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5"/>
            </p:custDataLst>
          </p:nvPr>
        </p:nvSpPr>
        <p:spPr bwMode="auto">
          <a:xfrm>
            <a:off x="8624570" y="2332990"/>
            <a:ext cx="2085975" cy="121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3574340"/>
            <a:ext cx="2209523" cy="276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86666" y="3574340"/>
            <a:ext cx="2361904" cy="276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4108153"/>
            <a:ext cx="2085714" cy="276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870887"/>
            <a:ext cx="2800000" cy="27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3870887"/>
            <a:ext cx="1942857" cy="27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4404892"/>
            <a:ext cx="2076189" cy="27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815" y="2708275"/>
            <a:ext cx="874204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3375381"/>
            <a:ext cx="8742857" cy="2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7340" y="3796030"/>
            <a:ext cx="873252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306587"/>
            <a:ext cx="5942857" cy="2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840422"/>
            <a:ext cx="5942857" cy="27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363595"/>
            <a:ext cx="594360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2362681"/>
            <a:ext cx="8752379" cy="27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886567"/>
            <a:ext cx="8742857" cy="28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405505"/>
            <a:ext cx="893508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2240236"/>
            <a:ext cx="6542857" cy="276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774230"/>
            <a:ext cx="6552380" cy="276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1090" y="3280410"/>
            <a:ext cx="655320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4450296"/>
            <a:ext cx="8266666" cy="27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815" y="4970145"/>
            <a:ext cx="833755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815" y="5434330"/>
            <a:ext cx="826706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2278982"/>
            <a:ext cx="8266666" cy="28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2822762"/>
            <a:ext cx="8266666" cy="276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715" y="3268980"/>
            <a:ext cx="842200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8715" y="3891280"/>
            <a:ext cx="834263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58240" y="4349115"/>
            <a:ext cx="952690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2382438"/>
            <a:ext cx="352380" cy="304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77142" y="2382438"/>
            <a:ext cx="352380" cy="304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05714" y="2954237"/>
            <a:ext cx="666666" cy="304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29523" y="2954237"/>
            <a:ext cx="676190" cy="304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41040" y="3479800"/>
            <a:ext cx="28829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7330" y="3479800"/>
            <a:ext cx="542925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81904" y="4116895"/>
            <a:ext cx="361904" cy="28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06815" y="4076700"/>
            <a:ext cx="35115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1248915"/>
            <a:ext cx="352380" cy="26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1907782"/>
            <a:ext cx="219047" cy="22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4285" y="3292358"/>
            <a:ext cx="352380" cy="24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53333" y="3292358"/>
            <a:ext cx="361904" cy="24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96190" y="3292358"/>
            <a:ext cx="361904" cy="24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17800" y="4122420"/>
            <a:ext cx="325755" cy="11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53333" y="4065810"/>
            <a:ext cx="361904" cy="24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58095" y="4065810"/>
            <a:ext cx="352380" cy="24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81904" y="1191491"/>
            <a:ext cx="209523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00952" y="1191491"/>
            <a:ext cx="209523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15238" y="1773620"/>
            <a:ext cx="219047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2857" y="2346205"/>
            <a:ext cx="380952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1428" y="4722437"/>
            <a:ext cx="371428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0476" y="1745359"/>
            <a:ext cx="219047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48571" y="2327766"/>
            <a:ext cx="352380" cy="229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77142" y="3502126"/>
            <a:ext cx="209523" cy="238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762498"/>
            <a:ext cx="323809" cy="30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2333942"/>
            <a:ext cx="323809" cy="30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2914911"/>
            <a:ext cx="323809" cy="29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3476832"/>
            <a:ext cx="323809" cy="314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77142" y="4114945"/>
            <a:ext cx="323809" cy="30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9523" y="1783126"/>
            <a:ext cx="295238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10476" y="2985501"/>
            <a:ext cx="247619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67619" y="4130620"/>
            <a:ext cx="257142" cy="25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9255" y="1664970"/>
            <a:ext cx="33655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2899552"/>
            <a:ext cx="257142" cy="2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2353837"/>
            <a:ext cx="523809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2353837"/>
            <a:ext cx="54285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2353837"/>
            <a:ext cx="533333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20000" y="2353837"/>
            <a:ext cx="685714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15238" y="2925632"/>
            <a:ext cx="704761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05714" y="2925632"/>
            <a:ext cx="533333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58095" y="2925632"/>
            <a:ext cx="533333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00952" y="2925632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62857" y="3506957"/>
            <a:ext cx="361904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24761" y="3506957"/>
            <a:ext cx="685714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20000" y="3506957"/>
            <a:ext cx="371428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55250" y="3397885"/>
            <a:ext cx="56959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2023-07-02T20:02:25Z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