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50"/>
        <p:guide pos="3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1405" y="2564765"/>
            <a:ext cx="7274560" cy="7054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75685" y="3284855"/>
            <a:ext cx="5052695" cy="6711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6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3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70633" y="1162618"/>
            <a:ext cx="1085156" cy="513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70633" y="2157151"/>
            <a:ext cx="1085156" cy="513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72422" y="3831280"/>
            <a:ext cx="994036" cy="447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0080" y="5381093"/>
            <a:ext cx="994036" cy="447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78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6333" y="6065783"/>
            <a:ext cx="430165" cy="38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5802" y="6079662"/>
            <a:ext cx="457918" cy="353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3333" y="5566470"/>
            <a:ext cx="590476" cy="533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62857" y="5585534"/>
            <a:ext cx="628571" cy="486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8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4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42040" y="1215269"/>
            <a:ext cx="501998" cy="431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55460" y="2211891"/>
            <a:ext cx="282374" cy="35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63573" y="2149111"/>
            <a:ext cx="501998" cy="455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61306" y="3169275"/>
            <a:ext cx="282374" cy="35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31995" y="3106420"/>
            <a:ext cx="281686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98915" y="4071727"/>
            <a:ext cx="509841" cy="43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55460" y="5076196"/>
            <a:ext cx="282374" cy="36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571417" y="5044806"/>
            <a:ext cx="494154" cy="42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461306" y="6041427"/>
            <a:ext cx="282374" cy="34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531995" y="5978525"/>
            <a:ext cx="288353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2" grpId="0" animBg="1"/>
      <p:bldP spid="13" grpId="0" animBg="1"/>
      <p:bldP spid="14" grpId="0" animBg="1"/>
      <p:bldP spid="15" grpId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8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44678" y="3697989"/>
            <a:ext cx="969846" cy="446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23619" y="3690288"/>
            <a:ext cx="1000634" cy="46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90798" y="5284299"/>
            <a:ext cx="1008332" cy="454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54344" y="5284299"/>
            <a:ext cx="1000634" cy="454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2023-07-02T18:33:28Z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