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07155" y="2853055"/>
            <a:ext cx="4378325" cy="812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529445" cy="238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356425"/>
            <a:ext cx="10800000" cy="368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5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48376"/>
            <a:ext cx="4219047" cy="505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58579"/>
            <a:ext cx="3952380" cy="51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268782"/>
            <a:ext cx="4219047" cy="51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4288790"/>
            <a:ext cx="5936615" cy="6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0476" y="1353467"/>
            <a:ext cx="942857" cy="42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67619" y="1363003"/>
            <a:ext cx="638095" cy="4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05714" y="2440648"/>
            <a:ext cx="1247619" cy="42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67619" y="2450185"/>
            <a:ext cx="647619" cy="410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10476" y="3670880"/>
            <a:ext cx="628571" cy="42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72380" y="3670880"/>
            <a:ext cx="942857" cy="42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10476" y="4758062"/>
            <a:ext cx="628571" cy="4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072380" y="4758062"/>
            <a:ext cx="942857" cy="4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8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33505" y="2895173"/>
            <a:ext cx="617830" cy="44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14169" y="2895173"/>
            <a:ext cx="608325" cy="44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99647" y="4351834"/>
            <a:ext cx="617830" cy="44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14169" y="4351834"/>
            <a:ext cx="617829" cy="44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99647" y="5798975"/>
            <a:ext cx="608325" cy="44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14169" y="5798975"/>
            <a:ext cx="608325" cy="44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4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46563" y="3508258"/>
            <a:ext cx="1447858" cy="41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21256" y="3508258"/>
            <a:ext cx="1744854" cy="41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15415" y="4437380"/>
            <a:ext cx="328866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6600190" y="4448810"/>
            <a:ext cx="328866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714" y="1191416"/>
            <a:ext cx="1780952" cy="41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05714" y="1191416"/>
            <a:ext cx="1780952" cy="41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348865"/>
            <a:ext cx="328866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5496560" y="2277110"/>
            <a:ext cx="345630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49" b="4498"/>
          <a:stretch>
            <a:fillRect/>
          </a:stretch>
        </p:blipFill>
        <p:spPr>
          <a:xfrm>
            <a:off x="3143885" y="3284855"/>
            <a:ext cx="8280400" cy="316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10118"/>
            <a:ext cx="2180952" cy="37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143543"/>
            <a:ext cx="6866666" cy="504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29273"/>
            <a:ext cx="6104761" cy="495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3570" y="2273300"/>
            <a:ext cx="254762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249345"/>
            <a:ext cx="7123809" cy="50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268910"/>
            <a:ext cx="3171428" cy="51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