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1" r:id="rId4"/>
    <p:sldId id="380" r:id="rId5"/>
    <p:sldId id="379" r:id="rId6"/>
    <p:sldId id="378" r:id="rId7"/>
    <p:sldId id="377" r:id="rId8"/>
    <p:sldId id="376" r:id="rId9"/>
    <p:sldId id="375" r:id="rId10"/>
    <p:sldId id="374" r:id="rId11"/>
    <p:sldId id="373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81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9695" y="2420620"/>
            <a:ext cx="7143750" cy="15601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1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68645" y="1100455"/>
            <a:ext cx="299085" cy="38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15238" y="1725133"/>
            <a:ext cx="304761" cy="247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77142" y="3088399"/>
            <a:ext cx="304761" cy="247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39047" y="3088399"/>
            <a:ext cx="314284" cy="247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15205" y="3411855"/>
            <a:ext cx="30480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24761" y="3965466"/>
            <a:ext cx="676190" cy="305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96190" y="5099932"/>
            <a:ext cx="666667" cy="314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5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6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86915" y="1282065"/>
            <a:ext cx="3289935" cy="262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34530" y="1231900"/>
            <a:ext cx="327660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00952" y="1849564"/>
            <a:ext cx="3752380" cy="276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39047" y="1849564"/>
            <a:ext cx="3752381" cy="276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353945"/>
            <a:ext cx="4571365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748655" y="2385060"/>
            <a:ext cx="4543425" cy="2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1090" y="2279650"/>
            <a:ext cx="925893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565" y="2785745"/>
            <a:ext cx="914844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01090" y="3282315"/>
            <a:ext cx="925830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2815281"/>
            <a:ext cx="8742857" cy="276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1904" y="3340568"/>
            <a:ext cx="8752379" cy="286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565" y="3875405"/>
            <a:ext cx="896556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815" y="2838450"/>
            <a:ext cx="954913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7815" y="3371850"/>
            <a:ext cx="940435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7340" y="3895725"/>
            <a:ext cx="981392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7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571" y="1650090"/>
            <a:ext cx="8276190" cy="286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48715" y="2185035"/>
            <a:ext cx="898779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8240" y="2710180"/>
            <a:ext cx="905256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4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1090" y="2795270"/>
            <a:ext cx="951484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565" y="3329940"/>
            <a:ext cx="932561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91565" y="3845560"/>
            <a:ext cx="884047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9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1090" y="2250440"/>
            <a:ext cx="9635490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2784427"/>
            <a:ext cx="8742857" cy="276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1565" y="3318510"/>
            <a:ext cx="902398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91565" y="3843020"/>
            <a:ext cx="8755380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3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62857" y="1762706"/>
            <a:ext cx="380952" cy="228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86666" y="2324774"/>
            <a:ext cx="380952" cy="228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20000" y="4734999"/>
            <a:ext cx="752380" cy="30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20000" y="4734999"/>
            <a:ext cx="742857" cy="30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10476" y="4734999"/>
            <a:ext cx="742857" cy="30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81904" y="4734999"/>
            <a:ext cx="761904" cy="30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809" y="1124748"/>
            <a:ext cx="209523" cy="229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96190" y="2251270"/>
            <a:ext cx="209523" cy="229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81904" y="2251270"/>
            <a:ext cx="219047" cy="229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29523" y="2804984"/>
            <a:ext cx="190476" cy="229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96190" y="3358699"/>
            <a:ext cx="371428" cy="238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05714" y="3921960"/>
            <a:ext cx="352379" cy="238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8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58095" y="1746029"/>
            <a:ext cx="523809" cy="229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86666" y="2262049"/>
            <a:ext cx="1628571" cy="296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53333" y="2864072"/>
            <a:ext cx="219047" cy="229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2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53333" y="4192186"/>
            <a:ext cx="352380" cy="285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67619" y="4192186"/>
            <a:ext cx="352380" cy="285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81904" y="4192186"/>
            <a:ext cx="352380" cy="285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91428" y="4182658"/>
            <a:ext cx="333333" cy="304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29523" y="4182658"/>
            <a:ext cx="323809" cy="304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4285" y="3041536"/>
            <a:ext cx="333333" cy="305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15238" y="3041536"/>
            <a:ext cx="333333" cy="305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20000" y="3041536"/>
            <a:ext cx="333333" cy="305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15238" y="5111072"/>
            <a:ext cx="333333" cy="305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1753184"/>
            <a:ext cx="333333" cy="304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58095" y="2334310"/>
            <a:ext cx="333333" cy="2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9047" y="3496560"/>
            <a:ext cx="333333" cy="304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58095" y="4658811"/>
            <a:ext cx="333333" cy="304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43809" y="1763700"/>
            <a:ext cx="257142" cy="257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20000" y="3833567"/>
            <a:ext cx="238095" cy="248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8605" y="1649095"/>
            <a:ext cx="286385" cy="34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77145" y="2855595"/>
            <a:ext cx="285750" cy="30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2023-07-02T20:18:12Z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