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8780" y="2708910"/>
            <a:ext cx="6315075" cy="1183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991057"/>
            <a:ext cx="4219047" cy="5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01093"/>
            <a:ext cx="4219047" cy="5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49244"/>
            <a:ext cx="2714285" cy="40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4021455"/>
            <a:ext cx="6057900" cy="61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00984"/>
            <a:ext cx="3952380" cy="486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411480"/>
            <a:ext cx="4476190" cy="486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6890" y="3262630"/>
            <a:ext cx="9412605" cy="210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9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129523" y="4223052"/>
            <a:ext cx="933333" cy="41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24761" y="5300380"/>
            <a:ext cx="933333" cy="42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9047" y="1401392"/>
            <a:ext cx="1209523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34285" y="2489188"/>
            <a:ext cx="1219047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10476" y="3710572"/>
            <a:ext cx="1238095" cy="42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05714" y="4798368"/>
            <a:ext cx="1247619" cy="42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71" y="2669560"/>
            <a:ext cx="533333" cy="467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0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89950" y="2719732"/>
            <a:ext cx="610465" cy="42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62848" y="3790923"/>
            <a:ext cx="920394" cy="42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45139" y="4862114"/>
            <a:ext cx="1230323" cy="42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46212" y="5933305"/>
            <a:ext cx="1521468" cy="41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05714" y="1649449"/>
            <a:ext cx="647619" cy="42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10476" y="2737186"/>
            <a:ext cx="942857" cy="41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5155" y="3661410"/>
            <a:ext cx="123825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20000" y="4903117"/>
            <a:ext cx="1533333" cy="42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8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8518" y="4312800"/>
            <a:ext cx="3355069" cy="46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19665" y="5243261"/>
            <a:ext cx="3841953" cy="478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37130" y="6081395"/>
            <a:ext cx="6160135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6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0364" y="4084119"/>
            <a:ext cx="3764351" cy="46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0364" y="5021194"/>
            <a:ext cx="3764351" cy="438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7552" y="5915283"/>
            <a:ext cx="4494876" cy="44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